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Pitkittyneesti pienituloiset Oulun seudulla ja koko maassa 1998–2022</a:t>
            </a: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8D3A6DAD-D8DD-2B21-2AEF-1154C5320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970" y="1825625"/>
            <a:ext cx="69780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7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Pitkittyneesti pienituloiset Oulun seudulla ja koko maassa 1998–2022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26</cp:revision>
  <dcterms:created xsi:type="dcterms:W3CDTF">2022-11-28T07:35:46Z</dcterms:created>
  <dcterms:modified xsi:type="dcterms:W3CDTF">2023-12-19T09:21:22Z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