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7855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D</a:t>
            </a:r>
            <a:r>
              <a:rPr lang="en-US" dirty="0"/>
              <a:t>egrees by level of education in the University of Oulu, 1995</a:t>
            </a:r>
            <a:r>
              <a:rPr lang="fi-FI" dirty="0"/>
              <a:t>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62B5810-C2DC-DEB1-8D62-898F0147AD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7304" y="1825625"/>
            <a:ext cx="6757391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23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Degrees by level of education in the University of Oulu, 1995–2022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37</cp:revision>
  <dcterms:created xsi:type="dcterms:W3CDTF">2022-11-28T07:35:46Z</dcterms:created>
  <dcterms:modified xsi:type="dcterms:W3CDTF">2023-07-03T07:52:43Z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