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909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/>
              <a:t>Opintojen keskeyttämiset Oulun yliopistossa sekä yliopistoissa yhteensä  2007–2021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 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12" name="Tekstiruutu 7">
            <a:extLst>
              <a:ext uri="{FF2B5EF4-FFF2-40B4-BE49-F238E27FC236}">
                <a16:creationId xmlns:a16="http://schemas.microsoft.com/office/drawing/2014/main" id="{B860463B-66F4-45F4-9818-E4F7C1962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23" y="5869496"/>
            <a:ext cx="2832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900" dirty="0">
                <a:solidFill>
                  <a:schemeClr val="accent1"/>
                </a:solidFill>
              </a:rPr>
              <a:t>Keskeytti tutkintoon johtavan koulutuksen kokonaan</a:t>
            </a:r>
          </a:p>
          <a:p>
            <a:r>
              <a:rPr lang="fi-FI" altLang="fi-FI" sz="900" dirty="0">
                <a:solidFill>
                  <a:schemeClr val="accent1"/>
                </a:solidFill>
              </a:rPr>
              <a:t>*ei ilmoitusta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B623DB31-3B28-A475-22EC-3EDD826EE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8820" y="1506029"/>
            <a:ext cx="6048254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Opintojen keskeyttämiset Oulun yliopistossa sekä yliopistoissa yhteensä  2007–2021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25</cp:revision>
  <dcterms:created xsi:type="dcterms:W3CDTF">2022-11-28T07:35:46Z</dcterms:created>
  <dcterms:modified xsi:type="dcterms:W3CDTF">2023-07-03T07:58:33Z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