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843"/>
            <a:ext cx="10126054" cy="1325563"/>
          </a:xfrm>
        </p:spPr>
        <p:txBody>
          <a:bodyPr>
            <a:normAutofit/>
          </a:bodyPr>
          <a:lstStyle/>
          <a:p>
            <a:r>
              <a:rPr lang="fi-FI" dirty="0"/>
              <a:t>Muuttoliike Oulussa 2022</a:t>
            </a:r>
            <a:br>
              <a:rPr lang="fi-FI" dirty="0"/>
            </a:br>
            <a:r>
              <a:rPr lang="fi-FI" sz="2000" dirty="0"/>
              <a:t>Suurimmat kunnat, henkilöä</a:t>
            </a:r>
          </a:p>
        </p:txBody>
      </p:sp>
      <p:sp>
        <p:nvSpPr>
          <p:cNvPr id="10" name="Päiväyksen paikkamerkki 3">
            <a:extLst>
              <a:ext uri="{FF2B5EF4-FFF2-40B4-BE49-F238E27FC236}">
                <a16:creationId xmlns:a16="http://schemas.microsoft.com/office/drawing/2014/main" id="{3F6228B4-1CEA-4E78-857A-CA4C84106273}"/>
              </a:ext>
            </a:extLst>
          </p:cNvPr>
          <p:cNvSpPr txBox="1">
            <a:spLocks/>
          </p:cNvSpPr>
          <p:nvPr/>
        </p:nvSpPr>
        <p:spPr>
          <a:xfrm>
            <a:off x="744522" y="6238828"/>
            <a:ext cx="435598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5373CB50-BEFA-0302-6FF4-7E4FF4368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988" y="1602406"/>
            <a:ext cx="6937120" cy="4219575"/>
          </a:xfr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Muuttoliike Oulussa 2022 Suurimmat kunnat, henkilöä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21</cp:revision>
  <dcterms:created xsi:type="dcterms:W3CDTF">2022-11-28T07:35:46Z</dcterms:created>
  <dcterms:modified xsi:type="dcterms:W3CDTF">2023-07-03T08:35:26Z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