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12.10.2023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238172"/>
            <a:ext cx="9153089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fi-FI" dirty="0"/>
              <a:t>Väestön koulutusrakenne maa-kunnittain 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32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12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2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ＭＳ Ｐゴシック" charset="-128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>
                <a:solidFill>
                  <a:srgbClr val="585858"/>
                </a:solidFill>
              </a:rPr>
              <a:t>Vuoden 2023 aluerajat</a:t>
            </a:r>
          </a:p>
          <a:p>
            <a:r>
              <a:rPr lang="fi-FI" altLang="fi-FI" sz="800">
                <a:solidFill>
                  <a:srgbClr val="585858"/>
                </a:solidFill>
              </a:rPr>
              <a:t>Lähde: Tilastokeskus </a:t>
            </a:r>
          </a:p>
          <a:p>
            <a:endParaRPr lang="fi-FI" altLang="fi-FI" sz="80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35DD0151-AFD7-2F8F-401D-350BFDF095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084" y="1698378"/>
            <a:ext cx="7141944" cy="4405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</TotalTime>
  <Words>40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          Väestön koulutusrakenne maa-kunnittain 2022          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27</cp:revision>
  <dcterms:created xsi:type="dcterms:W3CDTF">2022-11-28T07:35:46Z</dcterms:created>
  <dcterms:modified xsi:type="dcterms:W3CDTF">2023-10-12T12:44:35Z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