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000" y="360737"/>
            <a:ext cx="109549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Konkurssiin haettujen yritysten lukumäärä ja henkilöstö Oulun kaupunkiseudulla 2003–2022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5E4258B4-6468-4266-A5BE-E8B8BB5C9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5627" y="2088164"/>
            <a:ext cx="7120745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Konkurssiin haettujen yritysten lukumäärä ja henkilöstö Oulun kaupunkiseudulla 2003–2022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20</cp:revision>
  <dcterms:created xsi:type="dcterms:W3CDTF">2022-11-28T07:35:46Z</dcterms:created>
  <dcterms:modified xsi:type="dcterms:W3CDTF">2023-03-23T08:15:35Z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