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1554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Konkurssiin haettujen yritysten lukumäärä ja henkilöstö koko maassa 2003–2022 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 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424BEA7C-BF93-5DCD-9C1D-4BA62046E9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2579" y="2088164"/>
            <a:ext cx="7126842" cy="36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Konkurssiin haettujen yritysten lukumäärä ja henkilöstö koko maassa 2003–2022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19</cp:revision>
  <dcterms:created xsi:type="dcterms:W3CDTF">2022-11-28T07:35:46Z</dcterms:created>
  <dcterms:modified xsi:type="dcterms:W3CDTF">2023-03-23T08:15:02Z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