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23.10.2023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Henkilöstömäärän kehitys toimialoittain</a:t>
            </a:r>
            <a:br>
              <a:rPr lang="fi-FI" dirty="0"/>
            </a:br>
            <a:r>
              <a:rPr lang="fi-FI" dirty="0"/>
              <a:t>Oulun seudulla 1/2010–6/2023 </a:t>
            </a:r>
            <a:br>
              <a:rPr lang="fi-FI" dirty="0"/>
            </a:br>
            <a:r>
              <a:rPr lang="fi-FI" sz="2000" dirty="0"/>
              <a:t>Trendisarja, vuosi 2015 = 100</a:t>
            </a:r>
            <a:br>
              <a:rPr lang="fi-FI" sz="28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5D176746-FBA6-DB9F-86BA-468A78398A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6440" y="2231433"/>
            <a:ext cx="6639119" cy="3407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Henkilöstömäärän kehitys toimialoittain</a:t>
            </a:r>
            <a:br>
              <a:rPr lang="fi-FI" dirty="0"/>
            </a:br>
            <a:r>
              <a:rPr lang="fi-FI" dirty="0"/>
              <a:t>Oulun seudulla 1/2010–6/2023 </a:t>
            </a:r>
            <a:br>
              <a:rPr lang="fi-FI" dirty="0"/>
            </a:br>
            <a:r>
              <a:rPr lang="fi-FI" sz="2000" dirty="0"/>
              <a:t>Trendisarja, vuosi 2015 = 100</a:t>
            </a:r>
            <a:br>
              <a:rPr lang="fi-FI" sz="28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A0D704EE-A55A-CCC5-33CB-69319F8A4E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6440" y="2103405"/>
            <a:ext cx="6639119" cy="366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04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68</Words>
  <Application>Microsoft Office PowerPoint</Application>
  <PresentationFormat>Laajakuva</PresentationFormat>
  <Paragraphs>6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Segoe UI Black</vt:lpstr>
      <vt:lpstr>Office-teema</vt:lpstr>
      <vt:lpstr>       Henkilöstömäärän kehitys toimialoittain Oulun seudulla 1/2010–6/2023  Trendisarja, vuosi 2015 = 100       </vt:lpstr>
      <vt:lpstr>       Henkilöstömäärän kehitys toimialoittain Oulun seudulla 1/2010–6/2023  Trendisarja, vuosi 2015 = 100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18</cp:revision>
  <dcterms:created xsi:type="dcterms:W3CDTF">2022-11-28T07:35:46Z</dcterms:created>
  <dcterms:modified xsi:type="dcterms:W3CDTF">2023-10-23T07:31:22Z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