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464646"/>
    <a:srgbClr val="DCDCDC"/>
    <a:srgbClr val="2C2C2C"/>
    <a:srgbClr val="D2D2D2"/>
    <a:srgbClr val="B4B4B4"/>
    <a:srgbClr val="58585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814976E-AF03-41BB-9B67-54FF2D4B3D8C}" type="datetimeFigureOut">
              <a:rPr lang="fi-FI"/>
              <a:pPr>
                <a:defRPr/>
              </a:pPr>
              <a:t>13.9.2021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688D73A-8126-42B6-BD18-385B3C08F26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03491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2E2ADCA-BDEB-4743-8596-58D2E0E5C3B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68878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B9D357-D164-4D29-9471-26441BE800E1}" type="slidenum">
              <a:rPr lang="fi-FI" altLang="fi-FI" sz="1200" smtClean="0"/>
              <a:pPr/>
              <a:t>1</a:t>
            </a:fld>
            <a:endParaRPr lang="fi-FI" altLang="fi-FI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6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8146CD64-D528-48E1-ABE8-B0E848DBF764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</p:spTree>
    <p:extLst>
      <p:ext uri="{BB962C8B-B14F-4D97-AF65-F5344CB8AC3E}">
        <p14:creationId xmlns:p14="http://schemas.microsoft.com/office/powerpoint/2010/main" val="30850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defRPr sz="800" b="1">
                <a:solidFill>
                  <a:srgbClr val="585858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FA1A5DDC-E5D3-4032-AEEC-C869ED2F7F29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  <p:pic>
        <p:nvPicPr>
          <p:cNvPr id="1028" name="Picture 11" descr="BO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6096000"/>
            <a:ext cx="2433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2"/>
          <p:cNvSpPr>
            <a:spLocks noChangeShapeType="1"/>
          </p:cNvSpPr>
          <p:nvPr userDrawn="1"/>
        </p:nvSpPr>
        <p:spPr bwMode="auto">
          <a:xfrm flipH="1">
            <a:off x="685800" y="5791200"/>
            <a:ext cx="7772400" cy="0"/>
          </a:xfrm>
          <a:prstGeom prst="line">
            <a:avLst/>
          </a:prstGeom>
          <a:noFill/>
          <a:ln w="9525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620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2pPr>
      <a:lvl3pPr marL="12366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3pPr>
      <a:lvl4pPr marL="17145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4pPr>
      <a:lvl5pPr marL="2189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ＭＳ Ｐゴシック" panose="020B0600070205080204" pitchFamily="34" charset="-128"/>
        </a:defRPr>
      </a:lvl5pPr>
      <a:lvl6pPr marL="26463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6pPr>
      <a:lvl7pPr marL="31035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7pPr>
      <a:lvl8pPr marL="35607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8pPr>
      <a:lvl9pPr marL="40179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00113" y="476250"/>
            <a:ext cx="691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Investointien tulorahoitusprosentti   kunnittain 2020 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sz="32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3" name="Kuva 7" descr="oulunseutu_logo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äiväyksen paikkamerkki 3"/>
          <p:cNvSpPr txBox="1">
            <a:spLocks/>
          </p:cNvSpPr>
          <p:nvPr/>
        </p:nvSpPr>
        <p:spPr bwMode="auto">
          <a:xfrm>
            <a:off x="684213" y="5589588"/>
            <a:ext cx="3886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Vuoden 2021 aluerajat</a:t>
            </a: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Lähde: Tilastokeskus/Julkinen talous, SeutuNet</a:t>
            </a: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WWW.OUKA.FI/SEUTU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CB81E42-72F5-489E-A7AF-A14B68D1A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38" y="1517738"/>
            <a:ext cx="7157324" cy="3822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585858"/>
      </a:dk1>
      <a:lt1>
        <a:srgbClr val="FFFFFF"/>
      </a:lt1>
      <a:dk2>
        <a:srgbClr val="FF9900"/>
      </a:dk2>
      <a:lt2>
        <a:srgbClr val="585858"/>
      </a:lt2>
      <a:accent1>
        <a:srgbClr val="FF9900"/>
      </a:accent1>
      <a:accent2>
        <a:srgbClr val="585858"/>
      </a:accent2>
      <a:accent3>
        <a:srgbClr val="FFFFFF"/>
      </a:accent3>
      <a:accent4>
        <a:srgbClr val="4A4A4A"/>
      </a:accent4>
      <a:accent5>
        <a:srgbClr val="FFCAAA"/>
      </a:accent5>
      <a:accent6>
        <a:srgbClr val="4F4F4F"/>
      </a:accent6>
      <a:hlink>
        <a:srgbClr val="8C8C8C"/>
      </a:hlink>
      <a:folHlink>
        <a:srgbClr val="B4B4B4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32</Words>
  <Application>Microsoft Office PowerPoint</Application>
  <PresentationFormat>Näytössä katseltava diaesitys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Georgia</vt:lpstr>
      <vt:lpstr>Wingdings 3</vt:lpstr>
      <vt:lpstr>Blank Presentation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Riia Arvela</dc:creator>
  <cp:lastModifiedBy>Leena Aulaskari</cp:lastModifiedBy>
  <cp:revision>102</cp:revision>
  <dcterms:created xsi:type="dcterms:W3CDTF">2011-01-07T10:35:00Z</dcterms:created>
  <dcterms:modified xsi:type="dcterms:W3CDTF">2021-09-13T10:01:36Z</dcterms:modified>
</cp:coreProperties>
</file>