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dirty="0"/>
              <a:t>Vakinaisesti asuttujen asuntojen hallintaperuste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6904FC16-FD0C-A3B1-B5C2-47D4C26404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2415" y="1870610"/>
            <a:ext cx="7622357" cy="396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Vakinaisesti asuttujen asuntojen hallintaperuste 2022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12</cp:revision>
  <dcterms:created xsi:type="dcterms:W3CDTF">2022-11-28T07:35:46Z</dcterms:created>
  <dcterms:modified xsi:type="dcterms:W3CDTF">2023-10-13T11:49:27Z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