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19.6.2023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97" y="312737"/>
            <a:ext cx="10515600" cy="545642"/>
          </a:xfrm>
        </p:spPr>
        <p:txBody>
          <a:bodyPr>
            <a:normAutofit fontScale="90000"/>
          </a:bodyPr>
          <a:lstStyle/>
          <a:p>
            <a:r>
              <a:rPr lang="fi-FI" dirty="0"/>
              <a:t>Oulun kaupunki</a:t>
            </a:r>
            <a:r>
              <a:rPr lang="fi-FI" dirty="0">
                <a:solidFill>
                  <a:srgbClr val="004365"/>
                </a:solidFill>
              </a:rPr>
              <a:t>seudun</a:t>
            </a:r>
            <a:r>
              <a:rPr lang="fi-FI" dirty="0"/>
              <a:t> alue</a:t>
            </a:r>
          </a:p>
        </p:txBody>
      </p:sp>
      <p:grpSp>
        <p:nvGrpSpPr>
          <p:cNvPr id="324" name="Group 378">
            <a:extLst>
              <a:ext uri="{FF2B5EF4-FFF2-40B4-BE49-F238E27FC236}">
                <a16:creationId xmlns:a16="http://schemas.microsoft.com/office/drawing/2014/main" id="{28C8AB18-B56C-4B3D-879E-540B5C04842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518134" y="817245"/>
            <a:ext cx="3425825" cy="5257800"/>
            <a:chOff x="3482" y="255"/>
            <a:chExt cx="2158" cy="3312"/>
          </a:xfrm>
        </p:grpSpPr>
        <p:sp>
          <p:nvSpPr>
            <p:cNvPr id="325" name="AutoShape 377">
              <a:extLst>
                <a:ext uri="{FF2B5EF4-FFF2-40B4-BE49-F238E27FC236}">
                  <a16:creationId xmlns:a16="http://schemas.microsoft.com/office/drawing/2014/main" id="{0FBCAE9B-7BBA-4476-A5C5-26175FEE9B0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82" y="255"/>
              <a:ext cx="2158" cy="3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grpSp>
          <p:nvGrpSpPr>
            <p:cNvPr id="326" name="Group 579">
              <a:extLst>
                <a:ext uri="{FF2B5EF4-FFF2-40B4-BE49-F238E27FC236}">
                  <a16:creationId xmlns:a16="http://schemas.microsoft.com/office/drawing/2014/main" id="{B3637519-B683-4B5B-B574-E6403CC4B8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56" y="465"/>
              <a:ext cx="1772" cy="3037"/>
              <a:chOff x="3756" y="465"/>
              <a:chExt cx="1772" cy="3037"/>
            </a:xfrm>
          </p:grpSpPr>
          <p:sp>
            <p:nvSpPr>
              <p:cNvPr id="437" name="Freeform 379">
                <a:extLst>
                  <a:ext uri="{FF2B5EF4-FFF2-40B4-BE49-F238E27FC236}">
                    <a16:creationId xmlns:a16="http://schemas.microsoft.com/office/drawing/2014/main" id="{0B2DD9B2-1C36-43E2-9650-65478F788A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6" y="2497"/>
                <a:ext cx="123" cy="124"/>
              </a:xfrm>
              <a:custGeom>
                <a:avLst/>
                <a:gdLst>
                  <a:gd name="T0" fmla="*/ 73 w 123"/>
                  <a:gd name="T1" fmla="*/ 124 h 124"/>
                  <a:gd name="T2" fmla="*/ 58 w 123"/>
                  <a:gd name="T3" fmla="*/ 119 h 124"/>
                  <a:gd name="T4" fmla="*/ 47 w 123"/>
                  <a:gd name="T5" fmla="*/ 115 h 124"/>
                  <a:gd name="T6" fmla="*/ 4 w 123"/>
                  <a:gd name="T7" fmla="*/ 65 h 124"/>
                  <a:gd name="T8" fmla="*/ 0 w 123"/>
                  <a:gd name="T9" fmla="*/ 56 h 124"/>
                  <a:gd name="T10" fmla="*/ 2 w 123"/>
                  <a:gd name="T11" fmla="*/ 47 h 124"/>
                  <a:gd name="T12" fmla="*/ 34 w 123"/>
                  <a:gd name="T13" fmla="*/ 8 h 124"/>
                  <a:gd name="T14" fmla="*/ 38 w 123"/>
                  <a:gd name="T15" fmla="*/ 20 h 124"/>
                  <a:gd name="T16" fmla="*/ 96 w 123"/>
                  <a:gd name="T17" fmla="*/ 0 h 124"/>
                  <a:gd name="T18" fmla="*/ 123 w 123"/>
                  <a:gd name="T19" fmla="*/ 11 h 124"/>
                  <a:gd name="T20" fmla="*/ 110 w 123"/>
                  <a:gd name="T21" fmla="*/ 26 h 124"/>
                  <a:gd name="T22" fmla="*/ 113 w 123"/>
                  <a:gd name="T23" fmla="*/ 49 h 124"/>
                  <a:gd name="T24" fmla="*/ 96 w 123"/>
                  <a:gd name="T25" fmla="*/ 41 h 124"/>
                  <a:gd name="T26" fmla="*/ 84 w 123"/>
                  <a:gd name="T27" fmla="*/ 56 h 124"/>
                  <a:gd name="T28" fmla="*/ 75 w 123"/>
                  <a:gd name="T29" fmla="*/ 53 h 124"/>
                  <a:gd name="T30" fmla="*/ 68 w 123"/>
                  <a:gd name="T31" fmla="*/ 86 h 124"/>
                  <a:gd name="T32" fmla="*/ 89 w 123"/>
                  <a:gd name="T33" fmla="*/ 96 h 124"/>
                  <a:gd name="T34" fmla="*/ 73 w 123"/>
                  <a:gd name="T35" fmla="*/ 124 h 12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23" h="124">
                    <a:moveTo>
                      <a:pt x="73" y="124"/>
                    </a:moveTo>
                    <a:lnTo>
                      <a:pt x="58" y="119"/>
                    </a:lnTo>
                    <a:lnTo>
                      <a:pt x="47" y="115"/>
                    </a:lnTo>
                    <a:lnTo>
                      <a:pt x="4" y="65"/>
                    </a:lnTo>
                    <a:lnTo>
                      <a:pt x="0" y="56"/>
                    </a:lnTo>
                    <a:lnTo>
                      <a:pt x="2" y="47"/>
                    </a:lnTo>
                    <a:lnTo>
                      <a:pt x="34" y="8"/>
                    </a:lnTo>
                    <a:lnTo>
                      <a:pt x="38" y="20"/>
                    </a:lnTo>
                    <a:lnTo>
                      <a:pt x="96" y="0"/>
                    </a:lnTo>
                    <a:lnTo>
                      <a:pt x="123" y="11"/>
                    </a:lnTo>
                    <a:lnTo>
                      <a:pt x="110" y="26"/>
                    </a:lnTo>
                    <a:lnTo>
                      <a:pt x="113" y="49"/>
                    </a:lnTo>
                    <a:lnTo>
                      <a:pt x="96" y="41"/>
                    </a:lnTo>
                    <a:lnTo>
                      <a:pt x="84" y="56"/>
                    </a:lnTo>
                    <a:lnTo>
                      <a:pt x="75" y="53"/>
                    </a:lnTo>
                    <a:lnTo>
                      <a:pt x="68" y="86"/>
                    </a:lnTo>
                    <a:lnTo>
                      <a:pt x="89" y="96"/>
                    </a:lnTo>
                    <a:lnTo>
                      <a:pt x="73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38" name="Freeform 380">
                <a:extLst>
                  <a:ext uri="{FF2B5EF4-FFF2-40B4-BE49-F238E27FC236}">
                    <a16:creationId xmlns:a16="http://schemas.microsoft.com/office/drawing/2014/main" id="{B68BF95F-009A-460C-A903-97A1A236C5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2" y="2147"/>
                <a:ext cx="60" cy="79"/>
              </a:xfrm>
              <a:custGeom>
                <a:avLst/>
                <a:gdLst>
                  <a:gd name="T0" fmla="*/ 27 w 60"/>
                  <a:gd name="T1" fmla="*/ 79 h 79"/>
                  <a:gd name="T2" fmla="*/ 0 w 60"/>
                  <a:gd name="T3" fmla="*/ 33 h 79"/>
                  <a:gd name="T4" fmla="*/ 18 w 60"/>
                  <a:gd name="T5" fmla="*/ 28 h 79"/>
                  <a:gd name="T6" fmla="*/ 10 w 60"/>
                  <a:gd name="T7" fmla="*/ 15 h 79"/>
                  <a:gd name="T8" fmla="*/ 22 w 60"/>
                  <a:gd name="T9" fmla="*/ 0 h 79"/>
                  <a:gd name="T10" fmla="*/ 60 w 60"/>
                  <a:gd name="T11" fmla="*/ 36 h 79"/>
                  <a:gd name="T12" fmla="*/ 32 w 60"/>
                  <a:gd name="T13" fmla="*/ 47 h 79"/>
                  <a:gd name="T14" fmla="*/ 27 w 60"/>
                  <a:gd name="T15" fmla="*/ 79 h 7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0" h="79">
                    <a:moveTo>
                      <a:pt x="27" y="79"/>
                    </a:moveTo>
                    <a:lnTo>
                      <a:pt x="0" y="33"/>
                    </a:lnTo>
                    <a:lnTo>
                      <a:pt x="18" y="28"/>
                    </a:lnTo>
                    <a:lnTo>
                      <a:pt x="10" y="15"/>
                    </a:lnTo>
                    <a:lnTo>
                      <a:pt x="22" y="0"/>
                    </a:lnTo>
                    <a:lnTo>
                      <a:pt x="60" y="36"/>
                    </a:lnTo>
                    <a:lnTo>
                      <a:pt x="32" y="47"/>
                    </a:lnTo>
                    <a:lnTo>
                      <a:pt x="27" y="7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39" name="Freeform 381">
                <a:extLst>
                  <a:ext uri="{FF2B5EF4-FFF2-40B4-BE49-F238E27FC236}">
                    <a16:creationId xmlns:a16="http://schemas.microsoft.com/office/drawing/2014/main" id="{11CE0E11-3A3F-4BC8-982A-0F8B2BE9F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5" y="2612"/>
                <a:ext cx="115" cy="112"/>
              </a:xfrm>
              <a:custGeom>
                <a:avLst/>
                <a:gdLst>
                  <a:gd name="T0" fmla="*/ 38 w 115"/>
                  <a:gd name="T1" fmla="*/ 112 h 112"/>
                  <a:gd name="T2" fmla="*/ 20 w 115"/>
                  <a:gd name="T3" fmla="*/ 99 h 112"/>
                  <a:gd name="T4" fmla="*/ 10 w 115"/>
                  <a:gd name="T5" fmla="*/ 64 h 112"/>
                  <a:gd name="T6" fmla="*/ 19 w 115"/>
                  <a:gd name="T7" fmla="*/ 53 h 112"/>
                  <a:gd name="T8" fmla="*/ 0 w 115"/>
                  <a:gd name="T9" fmla="*/ 28 h 112"/>
                  <a:gd name="T10" fmla="*/ 7 w 115"/>
                  <a:gd name="T11" fmla="*/ 7 h 112"/>
                  <a:gd name="T12" fmla="*/ 16 w 115"/>
                  <a:gd name="T13" fmla="*/ 4 h 112"/>
                  <a:gd name="T14" fmla="*/ 40 w 115"/>
                  <a:gd name="T15" fmla="*/ 31 h 112"/>
                  <a:gd name="T16" fmla="*/ 55 w 115"/>
                  <a:gd name="T17" fmla="*/ 32 h 112"/>
                  <a:gd name="T18" fmla="*/ 72 w 115"/>
                  <a:gd name="T19" fmla="*/ 2 h 112"/>
                  <a:gd name="T20" fmla="*/ 85 w 115"/>
                  <a:gd name="T21" fmla="*/ 6 h 112"/>
                  <a:gd name="T22" fmla="*/ 98 w 115"/>
                  <a:gd name="T23" fmla="*/ 0 h 112"/>
                  <a:gd name="T24" fmla="*/ 109 w 115"/>
                  <a:gd name="T25" fmla="*/ 4 h 112"/>
                  <a:gd name="T26" fmla="*/ 115 w 115"/>
                  <a:gd name="T27" fmla="*/ 57 h 112"/>
                  <a:gd name="T28" fmla="*/ 92 w 115"/>
                  <a:gd name="T29" fmla="*/ 81 h 112"/>
                  <a:gd name="T30" fmla="*/ 66 w 115"/>
                  <a:gd name="T31" fmla="*/ 106 h 112"/>
                  <a:gd name="T32" fmla="*/ 44 w 115"/>
                  <a:gd name="T33" fmla="*/ 103 h 112"/>
                  <a:gd name="T34" fmla="*/ 38 w 115"/>
                  <a:gd name="T35" fmla="*/ 112 h 11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15" h="112">
                    <a:moveTo>
                      <a:pt x="38" y="112"/>
                    </a:moveTo>
                    <a:lnTo>
                      <a:pt x="20" y="99"/>
                    </a:lnTo>
                    <a:lnTo>
                      <a:pt x="10" y="64"/>
                    </a:lnTo>
                    <a:lnTo>
                      <a:pt x="19" y="53"/>
                    </a:lnTo>
                    <a:lnTo>
                      <a:pt x="0" y="28"/>
                    </a:lnTo>
                    <a:lnTo>
                      <a:pt x="7" y="7"/>
                    </a:lnTo>
                    <a:lnTo>
                      <a:pt x="16" y="4"/>
                    </a:lnTo>
                    <a:lnTo>
                      <a:pt x="40" y="31"/>
                    </a:lnTo>
                    <a:lnTo>
                      <a:pt x="55" y="32"/>
                    </a:lnTo>
                    <a:lnTo>
                      <a:pt x="72" y="2"/>
                    </a:lnTo>
                    <a:lnTo>
                      <a:pt x="85" y="6"/>
                    </a:lnTo>
                    <a:lnTo>
                      <a:pt x="98" y="0"/>
                    </a:lnTo>
                    <a:lnTo>
                      <a:pt x="109" y="4"/>
                    </a:lnTo>
                    <a:lnTo>
                      <a:pt x="115" y="57"/>
                    </a:lnTo>
                    <a:lnTo>
                      <a:pt x="92" y="81"/>
                    </a:lnTo>
                    <a:lnTo>
                      <a:pt x="66" y="106"/>
                    </a:lnTo>
                    <a:lnTo>
                      <a:pt x="44" y="103"/>
                    </a:lnTo>
                    <a:lnTo>
                      <a:pt x="38" y="11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40" name="Freeform 382">
                <a:extLst>
                  <a:ext uri="{FF2B5EF4-FFF2-40B4-BE49-F238E27FC236}">
                    <a16:creationId xmlns:a16="http://schemas.microsoft.com/office/drawing/2014/main" id="{82C0377A-0CCD-4B1F-9E38-6F32F48D38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8" y="3046"/>
                <a:ext cx="107" cy="82"/>
              </a:xfrm>
              <a:custGeom>
                <a:avLst/>
                <a:gdLst>
                  <a:gd name="T0" fmla="*/ 85 w 107"/>
                  <a:gd name="T1" fmla="*/ 82 h 82"/>
                  <a:gd name="T2" fmla="*/ 52 w 107"/>
                  <a:gd name="T3" fmla="*/ 75 h 82"/>
                  <a:gd name="T4" fmla="*/ 49 w 107"/>
                  <a:gd name="T5" fmla="*/ 65 h 82"/>
                  <a:gd name="T6" fmla="*/ 30 w 107"/>
                  <a:gd name="T7" fmla="*/ 77 h 82"/>
                  <a:gd name="T8" fmla="*/ 10 w 107"/>
                  <a:gd name="T9" fmla="*/ 79 h 82"/>
                  <a:gd name="T10" fmla="*/ 5 w 107"/>
                  <a:gd name="T11" fmla="*/ 74 h 82"/>
                  <a:gd name="T12" fmla="*/ 8 w 107"/>
                  <a:gd name="T13" fmla="*/ 53 h 82"/>
                  <a:gd name="T14" fmla="*/ 0 w 107"/>
                  <a:gd name="T15" fmla="*/ 36 h 82"/>
                  <a:gd name="T16" fmla="*/ 22 w 107"/>
                  <a:gd name="T17" fmla="*/ 34 h 82"/>
                  <a:gd name="T18" fmla="*/ 33 w 107"/>
                  <a:gd name="T19" fmla="*/ 15 h 82"/>
                  <a:gd name="T20" fmla="*/ 47 w 107"/>
                  <a:gd name="T21" fmla="*/ 18 h 82"/>
                  <a:gd name="T22" fmla="*/ 51 w 107"/>
                  <a:gd name="T23" fmla="*/ 10 h 82"/>
                  <a:gd name="T24" fmla="*/ 81 w 107"/>
                  <a:gd name="T25" fmla="*/ 0 h 82"/>
                  <a:gd name="T26" fmla="*/ 89 w 107"/>
                  <a:gd name="T27" fmla="*/ 16 h 82"/>
                  <a:gd name="T28" fmla="*/ 89 w 107"/>
                  <a:gd name="T29" fmla="*/ 29 h 82"/>
                  <a:gd name="T30" fmla="*/ 107 w 107"/>
                  <a:gd name="T31" fmla="*/ 42 h 82"/>
                  <a:gd name="T32" fmla="*/ 100 w 107"/>
                  <a:gd name="T33" fmla="*/ 55 h 82"/>
                  <a:gd name="T34" fmla="*/ 105 w 107"/>
                  <a:gd name="T35" fmla="*/ 66 h 82"/>
                  <a:gd name="T36" fmla="*/ 96 w 107"/>
                  <a:gd name="T37" fmla="*/ 80 h 82"/>
                  <a:gd name="T38" fmla="*/ 85 w 107"/>
                  <a:gd name="T39" fmla="*/ 82 h 8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07" h="82">
                    <a:moveTo>
                      <a:pt x="85" y="82"/>
                    </a:moveTo>
                    <a:lnTo>
                      <a:pt x="52" y="75"/>
                    </a:lnTo>
                    <a:lnTo>
                      <a:pt x="49" y="65"/>
                    </a:lnTo>
                    <a:lnTo>
                      <a:pt x="30" y="77"/>
                    </a:lnTo>
                    <a:lnTo>
                      <a:pt x="10" y="79"/>
                    </a:lnTo>
                    <a:lnTo>
                      <a:pt x="5" y="74"/>
                    </a:lnTo>
                    <a:lnTo>
                      <a:pt x="8" y="53"/>
                    </a:lnTo>
                    <a:lnTo>
                      <a:pt x="0" y="36"/>
                    </a:lnTo>
                    <a:lnTo>
                      <a:pt x="22" y="34"/>
                    </a:lnTo>
                    <a:lnTo>
                      <a:pt x="33" y="15"/>
                    </a:lnTo>
                    <a:lnTo>
                      <a:pt x="47" y="18"/>
                    </a:lnTo>
                    <a:lnTo>
                      <a:pt x="51" y="10"/>
                    </a:lnTo>
                    <a:lnTo>
                      <a:pt x="81" y="0"/>
                    </a:lnTo>
                    <a:lnTo>
                      <a:pt x="89" y="16"/>
                    </a:lnTo>
                    <a:lnTo>
                      <a:pt x="89" y="29"/>
                    </a:lnTo>
                    <a:lnTo>
                      <a:pt x="107" y="42"/>
                    </a:lnTo>
                    <a:lnTo>
                      <a:pt x="100" y="55"/>
                    </a:lnTo>
                    <a:lnTo>
                      <a:pt x="105" y="66"/>
                    </a:lnTo>
                    <a:lnTo>
                      <a:pt x="96" y="80"/>
                    </a:lnTo>
                    <a:lnTo>
                      <a:pt x="85" y="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41" name="Freeform 383">
                <a:extLst>
                  <a:ext uri="{FF2B5EF4-FFF2-40B4-BE49-F238E27FC236}">
                    <a16:creationId xmlns:a16="http://schemas.microsoft.com/office/drawing/2014/main" id="{2BFBF817-A478-4EED-BBE1-5B4CED99ED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5" y="3274"/>
                <a:ext cx="60" cy="44"/>
              </a:xfrm>
              <a:custGeom>
                <a:avLst/>
                <a:gdLst>
                  <a:gd name="T0" fmla="*/ 28 w 60"/>
                  <a:gd name="T1" fmla="*/ 44 h 44"/>
                  <a:gd name="T2" fmla="*/ 20 w 60"/>
                  <a:gd name="T3" fmla="*/ 38 h 44"/>
                  <a:gd name="T4" fmla="*/ 2 w 60"/>
                  <a:gd name="T5" fmla="*/ 39 h 44"/>
                  <a:gd name="T6" fmla="*/ 0 w 60"/>
                  <a:gd name="T7" fmla="*/ 21 h 44"/>
                  <a:gd name="T8" fmla="*/ 13 w 60"/>
                  <a:gd name="T9" fmla="*/ 17 h 44"/>
                  <a:gd name="T10" fmla="*/ 16 w 60"/>
                  <a:gd name="T11" fmla="*/ 9 h 44"/>
                  <a:gd name="T12" fmla="*/ 24 w 60"/>
                  <a:gd name="T13" fmla="*/ 0 h 44"/>
                  <a:gd name="T14" fmla="*/ 37 w 60"/>
                  <a:gd name="T15" fmla="*/ 0 h 44"/>
                  <a:gd name="T16" fmla="*/ 37 w 60"/>
                  <a:gd name="T17" fmla="*/ 0 h 44"/>
                  <a:gd name="T18" fmla="*/ 53 w 60"/>
                  <a:gd name="T19" fmla="*/ 8 h 44"/>
                  <a:gd name="T20" fmla="*/ 60 w 60"/>
                  <a:gd name="T21" fmla="*/ 19 h 44"/>
                  <a:gd name="T22" fmla="*/ 60 w 60"/>
                  <a:gd name="T23" fmla="*/ 19 h 44"/>
                  <a:gd name="T24" fmla="*/ 60 w 60"/>
                  <a:gd name="T25" fmla="*/ 19 h 44"/>
                  <a:gd name="T26" fmla="*/ 60 w 60"/>
                  <a:gd name="T27" fmla="*/ 19 h 44"/>
                  <a:gd name="T28" fmla="*/ 60 w 60"/>
                  <a:gd name="T29" fmla="*/ 19 h 44"/>
                  <a:gd name="T30" fmla="*/ 51 w 60"/>
                  <a:gd name="T31" fmla="*/ 22 h 44"/>
                  <a:gd name="T32" fmla="*/ 48 w 60"/>
                  <a:gd name="T33" fmla="*/ 35 h 44"/>
                  <a:gd name="T34" fmla="*/ 45 w 60"/>
                  <a:gd name="T35" fmla="*/ 41 h 44"/>
                  <a:gd name="T36" fmla="*/ 35 w 60"/>
                  <a:gd name="T37" fmla="*/ 34 h 44"/>
                  <a:gd name="T38" fmla="*/ 28 w 60"/>
                  <a:gd name="T39" fmla="*/ 44 h 4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60" h="44">
                    <a:moveTo>
                      <a:pt x="28" y="44"/>
                    </a:moveTo>
                    <a:lnTo>
                      <a:pt x="20" y="38"/>
                    </a:lnTo>
                    <a:lnTo>
                      <a:pt x="2" y="39"/>
                    </a:lnTo>
                    <a:lnTo>
                      <a:pt x="0" y="21"/>
                    </a:lnTo>
                    <a:lnTo>
                      <a:pt x="13" y="17"/>
                    </a:lnTo>
                    <a:lnTo>
                      <a:pt x="16" y="9"/>
                    </a:lnTo>
                    <a:lnTo>
                      <a:pt x="24" y="0"/>
                    </a:lnTo>
                    <a:lnTo>
                      <a:pt x="37" y="0"/>
                    </a:lnTo>
                    <a:lnTo>
                      <a:pt x="53" y="8"/>
                    </a:lnTo>
                    <a:lnTo>
                      <a:pt x="60" y="19"/>
                    </a:lnTo>
                    <a:lnTo>
                      <a:pt x="51" y="22"/>
                    </a:lnTo>
                    <a:lnTo>
                      <a:pt x="48" y="35"/>
                    </a:lnTo>
                    <a:lnTo>
                      <a:pt x="45" y="41"/>
                    </a:lnTo>
                    <a:lnTo>
                      <a:pt x="35" y="34"/>
                    </a:lnTo>
                    <a:lnTo>
                      <a:pt x="28" y="4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42" name="Freeform 384">
                <a:extLst>
                  <a:ext uri="{FF2B5EF4-FFF2-40B4-BE49-F238E27FC236}">
                    <a16:creationId xmlns:a16="http://schemas.microsoft.com/office/drawing/2014/main" id="{FC524468-56ED-44D4-A6FD-A15902E05E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0" y="3215"/>
                <a:ext cx="37" cy="53"/>
              </a:xfrm>
              <a:custGeom>
                <a:avLst/>
                <a:gdLst>
                  <a:gd name="T0" fmla="*/ 14 w 37"/>
                  <a:gd name="T1" fmla="*/ 53 h 53"/>
                  <a:gd name="T2" fmla="*/ 7 w 37"/>
                  <a:gd name="T3" fmla="*/ 51 h 53"/>
                  <a:gd name="T4" fmla="*/ 12 w 37"/>
                  <a:gd name="T5" fmla="*/ 31 h 53"/>
                  <a:gd name="T6" fmla="*/ 2 w 37"/>
                  <a:gd name="T7" fmla="*/ 29 h 53"/>
                  <a:gd name="T8" fmla="*/ 0 w 37"/>
                  <a:gd name="T9" fmla="*/ 0 h 53"/>
                  <a:gd name="T10" fmla="*/ 20 w 37"/>
                  <a:gd name="T11" fmla="*/ 23 h 53"/>
                  <a:gd name="T12" fmla="*/ 37 w 37"/>
                  <a:gd name="T13" fmla="*/ 32 h 53"/>
                  <a:gd name="T14" fmla="*/ 29 w 37"/>
                  <a:gd name="T15" fmla="*/ 42 h 53"/>
                  <a:gd name="T16" fmla="*/ 17 w 37"/>
                  <a:gd name="T17" fmla="*/ 46 h 53"/>
                  <a:gd name="T18" fmla="*/ 14 w 37"/>
                  <a:gd name="T19" fmla="*/ 53 h 5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37" h="53">
                    <a:moveTo>
                      <a:pt x="14" y="53"/>
                    </a:moveTo>
                    <a:lnTo>
                      <a:pt x="7" y="51"/>
                    </a:lnTo>
                    <a:lnTo>
                      <a:pt x="12" y="31"/>
                    </a:lnTo>
                    <a:lnTo>
                      <a:pt x="2" y="29"/>
                    </a:lnTo>
                    <a:lnTo>
                      <a:pt x="0" y="0"/>
                    </a:lnTo>
                    <a:lnTo>
                      <a:pt x="20" y="23"/>
                    </a:lnTo>
                    <a:lnTo>
                      <a:pt x="37" y="32"/>
                    </a:lnTo>
                    <a:lnTo>
                      <a:pt x="29" y="42"/>
                    </a:lnTo>
                    <a:lnTo>
                      <a:pt x="17" y="46"/>
                    </a:lnTo>
                    <a:lnTo>
                      <a:pt x="14" y="5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43" name="Freeform 385">
                <a:extLst>
                  <a:ext uri="{FF2B5EF4-FFF2-40B4-BE49-F238E27FC236}">
                    <a16:creationId xmlns:a16="http://schemas.microsoft.com/office/drawing/2014/main" id="{0F8E820F-BCC8-40B1-BAF5-D406B1855F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7" y="3068"/>
                <a:ext cx="69" cy="61"/>
              </a:xfrm>
              <a:custGeom>
                <a:avLst/>
                <a:gdLst>
                  <a:gd name="T0" fmla="*/ 37 w 69"/>
                  <a:gd name="T1" fmla="*/ 61 h 61"/>
                  <a:gd name="T2" fmla="*/ 28 w 69"/>
                  <a:gd name="T3" fmla="*/ 55 h 61"/>
                  <a:gd name="T4" fmla="*/ 23 w 69"/>
                  <a:gd name="T5" fmla="*/ 42 h 61"/>
                  <a:gd name="T6" fmla="*/ 0 w 69"/>
                  <a:gd name="T7" fmla="*/ 32 h 61"/>
                  <a:gd name="T8" fmla="*/ 8 w 69"/>
                  <a:gd name="T9" fmla="*/ 15 h 61"/>
                  <a:gd name="T10" fmla="*/ 30 w 69"/>
                  <a:gd name="T11" fmla="*/ 13 h 61"/>
                  <a:gd name="T12" fmla="*/ 37 w 69"/>
                  <a:gd name="T13" fmla="*/ 0 h 61"/>
                  <a:gd name="T14" fmla="*/ 47 w 69"/>
                  <a:gd name="T15" fmla="*/ 9 h 61"/>
                  <a:gd name="T16" fmla="*/ 69 w 69"/>
                  <a:gd name="T17" fmla="*/ 24 h 61"/>
                  <a:gd name="T18" fmla="*/ 62 w 69"/>
                  <a:gd name="T19" fmla="*/ 41 h 61"/>
                  <a:gd name="T20" fmla="*/ 68 w 69"/>
                  <a:gd name="T21" fmla="*/ 49 h 61"/>
                  <a:gd name="T22" fmla="*/ 37 w 69"/>
                  <a:gd name="T23" fmla="*/ 61 h 6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9" h="61">
                    <a:moveTo>
                      <a:pt x="37" y="61"/>
                    </a:moveTo>
                    <a:lnTo>
                      <a:pt x="28" y="55"/>
                    </a:lnTo>
                    <a:lnTo>
                      <a:pt x="23" y="42"/>
                    </a:lnTo>
                    <a:lnTo>
                      <a:pt x="0" y="32"/>
                    </a:lnTo>
                    <a:lnTo>
                      <a:pt x="8" y="15"/>
                    </a:lnTo>
                    <a:lnTo>
                      <a:pt x="30" y="13"/>
                    </a:lnTo>
                    <a:lnTo>
                      <a:pt x="37" y="0"/>
                    </a:lnTo>
                    <a:lnTo>
                      <a:pt x="47" y="9"/>
                    </a:lnTo>
                    <a:lnTo>
                      <a:pt x="69" y="24"/>
                    </a:lnTo>
                    <a:lnTo>
                      <a:pt x="62" y="41"/>
                    </a:lnTo>
                    <a:lnTo>
                      <a:pt x="68" y="49"/>
                    </a:lnTo>
                    <a:lnTo>
                      <a:pt x="37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44" name="Freeform 386">
                <a:extLst>
                  <a:ext uri="{FF2B5EF4-FFF2-40B4-BE49-F238E27FC236}">
                    <a16:creationId xmlns:a16="http://schemas.microsoft.com/office/drawing/2014/main" id="{2762DF8B-CB54-4A9B-9A33-F4C144141E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78" y="3253"/>
                <a:ext cx="35" cy="66"/>
              </a:xfrm>
              <a:custGeom>
                <a:avLst/>
                <a:gdLst>
                  <a:gd name="T0" fmla="*/ 30 w 35"/>
                  <a:gd name="T1" fmla="*/ 33 h 66"/>
                  <a:gd name="T2" fmla="*/ 23 w 35"/>
                  <a:gd name="T3" fmla="*/ 32 h 66"/>
                  <a:gd name="T4" fmla="*/ 21 w 35"/>
                  <a:gd name="T5" fmla="*/ 29 h 66"/>
                  <a:gd name="T6" fmla="*/ 19 w 35"/>
                  <a:gd name="T7" fmla="*/ 21 h 66"/>
                  <a:gd name="T8" fmla="*/ 20 w 35"/>
                  <a:gd name="T9" fmla="*/ 7 h 66"/>
                  <a:gd name="T10" fmla="*/ 20 w 35"/>
                  <a:gd name="T11" fmla="*/ 2 h 66"/>
                  <a:gd name="T12" fmla="*/ 22 w 35"/>
                  <a:gd name="T13" fmla="*/ 0 h 66"/>
                  <a:gd name="T14" fmla="*/ 25 w 35"/>
                  <a:gd name="T15" fmla="*/ 0 h 66"/>
                  <a:gd name="T16" fmla="*/ 29 w 35"/>
                  <a:gd name="T17" fmla="*/ 6 h 66"/>
                  <a:gd name="T18" fmla="*/ 35 w 35"/>
                  <a:gd name="T19" fmla="*/ 15 h 66"/>
                  <a:gd name="T20" fmla="*/ 34 w 35"/>
                  <a:gd name="T21" fmla="*/ 22 h 66"/>
                  <a:gd name="T22" fmla="*/ 33 w 35"/>
                  <a:gd name="T23" fmla="*/ 24 h 66"/>
                  <a:gd name="T24" fmla="*/ 30 w 35"/>
                  <a:gd name="T25" fmla="*/ 33 h 66"/>
                  <a:gd name="T26" fmla="*/ 5 w 35"/>
                  <a:gd name="T27" fmla="*/ 43 h 66"/>
                  <a:gd name="T28" fmla="*/ 2 w 35"/>
                  <a:gd name="T29" fmla="*/ 40 h 66"/>
                  <a:gd name="T30" fmla="*/ 0 w 35"/>
                  <a:gd name="T31" fmla="*/ 31 h 66"/>
                  <a:gd name="T32" fmla="*/ 0 w 35"/>
                  <a:gd name="T33" fmla="*/ 29 h 66"/>
                  <a:gd name="T34" fmla="*/ 0 w 35"/>
                  <a:gd name="T35" fmla="*/ 23 h 66"/>
                  <a:gd name="T36" fmla="*/ 2 w 35"/>
                  <a:gd name="T37" fmla="*/ 19 h 66"/>
                  <a:gd name="T38" fmla="*/ 7 w 35"/>
                  <a:gd name="T39" fmla="*/ 17 h 66"/>
                  <a:gd name="T40" fmla="*/ 10 w 35"/>
                  <a:gd name="T41" fmla="*/ 19 h 66"/>
                  <a:gd name="T42" fmla="*/ 13 w 35"/>
                  <a:gd name="T43" fmla="*/ 27 h 66"/>
                  <a:gd name="T44" fmla="*/ 13 w 35"/>
                  <a:gd name="T45" fmla="*/ 34 h 66"/>
                  <a:gd name="T46" fmla="*/ 11 w 35"/>
                  <a:gd name="T47" fmla="*/ 40 h 66"/>
                  <a:gd name="T48" fmla="*/ 5 w 35"/>
                  <a:gd name="T49" fmla="*/ 43 h 66"/>
                  <a:gd name="T50" fmla="*/ 25 w 35"/>
                  <a:gd name="T51" fmla="*/ 66 h 66"/>
                  <a:gd name="T52" fmla="*/ 19 w 35"/>
                  <a:gd name="T53" fmla="*/ 63 h 66"/>
                  <a:gd name="T54" fmla="*/ 16 w 35"/>
                  <a:gd name="T55" fmla="*/ 60 h 66"/>
                  <a:gd name="T56" fmla="*/ 14 w 35"/>
                  <a:gd name="T57" fmla="*/ 53 h 66"/>
                  <a:gd name="T58" fmla="*/ 13 w 35"/>
                  <a:gd name="T59" fmla="*/ 47 h 66"/>
                  <a:gd name="T60" fmla="*/ 15 w 35"/>
                  <a:gd name="T61" fmla="*/ 43 h 66"/>
                  <a:gd name="T62" fmla="*/ 22 w 35"/>
                  <a:gd name="T63" fmla="*/ 38 h 66"/>
                  <a:gd name="T64" fmla="*/ 30 w 35"/>
                  <a:gd name="T65" fmla="*/ 44 h 66"/>
                  <a:gd name="T66" fmla="*/ 25 w 35"/>
                  <a:gd name="T67" fmla="*/ 66 h 6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5" h="66">
                    <a:moveTo>
                      <a:pt x="30" y="33"/>
                    </a:moveTo>
                    <a:lnTo>
                      <a:pt x="23" y="32"/>
                    </a:lnTo>
                    <a:lnTo>
                      <a:pt x="21" y="29"/>
                    </a:lnTo>
                    <a:lnTo>
                      <a:pt x="19" y="21"/>
                    </a:lnTo>
                    <a:lnTo>
                      <a:pt x="20" y="7"/>
                    </a:lnTo>
                    <a:lnTo>
                      <a:pt x="20" y="2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9" y="6"/>
                    </a:lnTo>
                    <a:lnTo>
                      <a:pt x="35" y="15"/>
                    </a:lnTo>
                    <a:lnTo>
                      <a:pt x="34" y="22"/>
                    </a:lnTo>
                    <a:lnTo>
                      <a:pt x="33" y="24"/>
                    </a:lnTo>
                    <a:lnTo>
                      <a:pt x="30" y="33"/>
                    </a:lnTo>
                    <a:close/>
                    <a:moveTo>
                      <a:pt x="5" y="43"/>
                    </a:moveTo>
                    <a:lnTo>
                      <a:pt x="2" y="40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3"/>
                    </a:lnTo>
                    <a:lnTo>
                      <a:pt x="2" y="19"/>
                    </a:lnTo>
                    <a:lnTo>
                      <a:pt x="7" y="17"/>
                    </a:lnTo>
                    <a:lnTo>
                      <a:pt x="10" y="19"/>
                    </a:lnTo>
                    <a:lnTo>
                      <a:pt x="13" y="27"/>
                    </a:lnTo>
                    <a:lnTo>
                      <a:pt x="13" y="34"/>
                    </a:lnTo>
                    <a:lnTo>
                      <a:pt x="11" y="40"/>
                    </a:lnTo>
                    <a:lnTo>
                      <a:pt x="5" y="43"/>
                    </a:lnTo>
                    <a:close/>
                    <a:moveTo>
                      <a:pt x="25" y="66"/>
                    </a:moveTo>
                    <a:lnTo>
                      <a:pt x="19" y="63"/>
                    </a:lnTo>
                    <a:lnTo>
                      <a:pt x="16" y="60"/>
                    </a:lnTo>
                    <a:lnTo>
                      <a:pt x="14" y="53"/>
                    </a:lnTo>
                    <a:lnTo>
                      <a:pt x="13" y="47"/>
                    </a:lnTo>
                    <a:lnTo>
                      <a:pt x="15" y="43"/>
                    </a:lnTo>
                    <a:lnTo>
                      <a:pt x="22" y="38"/>
                    </a:lnTo>
                    <a:lnTo>
                      <a:pt x="30" y="44"/>
                    </a:lnTo>
                    <a:lnTo>
                      <a:pt x="25" y="6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45" name="Freeform 387">
                <a:extLst>
                  <a:ext uri="{FF2B5EF4-FFF2-40B4-BE49-F238E27FC236}">
                    <a16:creationId xmlns:a16="http://schemas.microsoft.com/office/drawing/2014/main" id="{B17E085B-DAF1-4207-B406-3623E5E7F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6" y="3310"/>
                <a:ext cx="30" cy="45"/>
              </a:xfrm>
              <a:custGeom>
                <a:avLst/>
                <a:gdLst>
                  <a:gd name="T0" fmla="*/ 7 w 30"/>
                  <a:gd name="T1" fmla="*/ 45 h 45"/>
                  <a:gd name="T2" fmla="*/ 5 w 30"/>
                  <a:gd name="T3" fmla="*/ 41 h 45"/>
                  <a:gd name="T4" fmla="*/ 4 w 30"/>
                  <a:gd name="T5" fmla="*/ 35 h 45"/>
                  <a:gd name="T6" fmla="*/ 4 w 30"/>
                  <a:gd name="T7" fmla="*/ 29 h 45"/>
                  <a:gd name="T8" fmla="*/ 6 w 30"/>
                  <a:gd name="T9" fmla="*/ 23 h 45"/>
                  <a:gd name="T10" fmla="*/ 7 w 30"/>
                  <a:gd name="T11" fmla="*/ 20 h 45"/>
                  <a:gd name="T12" fmla="*/ 2 w 30"/>
                  <a:gd name="T13" fmla="*/ 17 h 45"/>
                  <a:gd name="T14" fmla="*/ 0 w 30"/>
                  <a:gd name="T15" fmla="*/ 16 h 45"/>
                  <a:gd name="T16" fmla="*/ 0 w 30"/>
                  <a:gd name="T17" fmla="*/ 12 h 45"/>
                  <a:gd name="T18" fmla="*/ 4 w 30"/>
                  <a:gd name="T19" fmla="*/ 9 h 45"/>
                  <a:gd name="T20" fmla="*/ 10 w 30"/>
                  <a:gd name="T21" fmla="*/ 7 h 45"/>
                  <a:gd name="T22" fmla="*/ 17 w 30"/>
                  <a:gd name="T23" fmla="*/ 3 h 45"/>
                  <a:gd name="T24" fmla="*/ 22 w 30"/>
                  <a:gd name="T25" fmla="*/ 0 h 45"/>
                  <a:gd name="T26" fmla="*/ 24 w 30"/>
                  <a:gd name="T27" fmla="*/ 0 h 45"/>
                  <a:gd name="T28" fmla="*/ 23 w 30"/>
                  <a:gd name="T29" fmla="*/ 2 h 45"/>
                  <a:gd name="T30" fmla="*/ 30 w 30"/>
                  <a:gd name="T31" fmla="*/ 21 h 45"/>
                  <a:gd name="T32" fmla="*/ 26 w 30"/>
                  <a:gd name="T33" fmla="*/ 38 h 45"/>
                  <a:gd name="T34" fmla="*/ 22 w 30"/>
                  <a:gd name="T35" fmla="*/ 38 h 45"/>
                  <a:gd name="T36" fmla="*/ 19 w 30"/>
                  <a:gd name="T37" fmla="*/ 36 h 45"/>
                  <a:gd name="T38" fmla="*/ 16 w 30"/>
                  <a:gd name="T39" fmla="*/ 37 h 45"/>
                  <a:gd name="T40" fmla="*/ 13 w 30"/>
                  <a:gd name="T41" fmla="*/ 45 h 45"/>
                  <a:gd name="T42" fmla="*/ 7 w 30"/>
                  <a:gd name="T43" fmla="*/ 45 h 4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0" h="45">
                    <a:moveTo>
                      <a:pt x="7" y="45"/>
                    </a:moveTo>
                    <a:lnTo>
                      <a:pt x="5" y="41"/>
                    </a:lnTo>
                    <a:lnTo>
                      <a:pt x="4" y="35"/>
                    </a:lnTo>
                    <a:lnTo>
                      <a:pt x="4" y="29"/>
                    </a:lnTo>
                    <a:lnTo>
                      <a:pt x="6" y="23"/>
                    </a:lnTo>
                    <a:lnTo>
                      <a:pt x="7" y="20"/>
                    </a:lnTo>
                    <a:lnTo>
                      <a:pt x="2" y="17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4" y="9"/>
                    </a:lnTo>
                    <a:lnTo>
                      <a:pt x="10" y="7"/>
                    </a:lnTo>
                    <a:lnTo>
                      <a:pt x="17" y="3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3" y="2"/>
                    </a:lnTo>
                    <a:lnTo>
                      <a:pt x="30" y="21"/>
                    </a:lnTo>
                    <a:lnTo>
                      <a:pt x="26" y="38"/>
                    </a:lnTo>
                    <a:lnTo>
                      <a:pt x="22" y="38"/>
                    </a:lnTo>
                    <a:lnTo>
                      <a:pt x="19" y="36"/>
                    </a:lnTo>
                    <a:lnTo>
                      <a:pt x="16" y="37"/>
                    </a:lnTo>
                    <a:lnTo>
                      <a:pt x="13" y="45"/>
                    </a:lnTo>
                    <a:lnTo>
                      <a:pt x="7" y="4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46" name="Freeform 388">
                <a:extLst>
                  <a:ext uri="{FF2B5EF4-FFF2-40B4-BE49-F238E27FC236}">
                    <a16:creationId xmlns:a16="http://schemas.microsoft.com/office/drawing/2014/main" id="{E4FCF9AA-378C-49C3-BFB5-BB7010EC0B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7" y="2771"/>
                <a:ext cx="68" cy="79"/>
              </a:xfrm>
              <a:custGeom>
                <a:avLst/>
                <a:gdLst>
                  <a:gd name="T0" fmla="*/ 34 w 68"/>
                  <a:gd name="T1" fmla="*/ 79 h 79"/>
                  <a:gd name="T2" fmla="*/ 20 w 68"/>
                  <a:gd name="T3" fmla="*/ 74 h 79"/>
                  <a:gd name="T4" fmla="*/ 12 w 68"/>
                  <a:gd name="T5" fmla="*/ 64 h 79"/>
                  <a:gd name="T6" fmla="*/ 27 w 68"/>
                  <a:gd name="T7" fmla="*/ 60 h 79"/>
                  <a:gd name="T8" fmla="*/ 19 w 68"/>
                  <a:gd name="T9" fmla="*/ 54 h 79"/>
                  <a:gd name="T10" fmla="*/ 17 w 68"/>
                  <a:gd name="T11" fmla="*/ 44 h 79"/>
                  <a:gd name="T12" fmla="*/ 0 w 68"/>
                  <a:gd name="T13" fmla="*/ 38 h 79"/>
                  <a:gd name="T14" fmla="*/ 4 w 68"/>
                  <a:gd name="T15" fmla="*/ 17 h 79"/>
                  <a:gd name="T16" fmla="*/ 18 w 68"/>
                  <a:gd name="T17" fmla="*/ 22 h 79"/>
                  <a:gd name="T18" fmla="*/ 21 w 68"/>
                  <a:gd name="T19" fmla="*/ 18 h 79"/>
                  <a:gd name="T20" fmla="*/ 19 w 68"/>
                  <a:gd name="T21" fmla="*/ 0 h 79"/>
                  <a:gd name="T22" fmla="*/ 37 w 68"/>
                  <a:gd name="T23" fmla="*/ 5 h 79"/>
                  <a:gd name="T24" fmla="*/ 37 w 68"/>
                  <a:gd name="T25" fmla="*/ 18 h 79"/>
                  <a:gd name="T26" fmla="*/ 48 w 68"/>
                  <a:gd name="T27" fmla="*/ 19 h 79"/>
                  <a:gd name="T28" fmla="*/ 52 w 68"/>
                  <a:gd name="T29" fmla="*/ 31 h 79"/>
                  <a:gd name="T30" fmla="*/ 63 w 68"/>
                  <a:gd name="T31" fmla="*/ 41 h 79"/>
                  <a:gd name="T32" fmla="*/ 68 w 68"/>
                  <a:gd name="T33" fmla="*/ 49 h 79"/>
                  <a:gd name="T34" fmla="*/ 63 w 68"/>
                  <a:gd name="T35" fmla="*/ 69 h 79"/>
                  <a:gd name="T36" fmla="*/ 48 w 68"/>
                  <a:gd name="T37" fmla="*/ 79 h 79"/>
                  <a:gd name="T38" fmla="*/ 34 w 68"/>
                  <a:gd name="T39" fmla="*/ 79 h 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68" h="79">
                    <a:moveTo>
                      <a:pt x="34" y="79"/>
                    </a:moveTo>
                    <a:lnTo>
                      <a:pt x="20" y="74"/>
                    </a:lnTo>
                    <a:lnTo>
                      <a:pt x="12" y="64"/>
                    </a:lnTo>
                    <a:lnTo>
                      <a:pt x="27" y="60"/>
                    </a:lnTo>
                    <a:lnTo>
                      <a:pt x="19" y="54"/>
                    </a:lnTo>
                    <a:lnTo>
                      <a:pt x="17" y="44"/>
                    </a:lnTo>
                    <a:lnTo>
                      <a:pt x="0" y="38"/>
                    </a:lnTo>
                    <a:lnTo>
                      <a:pt x="4" y="17"/>
                    </a:lnTo>
                    <a:lnTo>
                      <a:pt x="18" y="22"/>
                    </a:lnTo>
                    <a:lnTo>
                      <a:pt x="21" y="18"/>
                    </a:lnTo>
                    <a:lnTo>
                      <a:pt x="19" y="0"/>
                    </a:lnTo>
                    <a:lnTo>
                      <a:pt x="37" y="5"/>
                    </a:lnTo>
                    <a:lnTo>
                      <a:pt x="37" y="18"/>
                    </a:lnTo>
                    <a:lnTo>
                      <a:pt x="48" y="19"/>
                    </a:lnTo>
                    <a:lnTo>
                      <a:pt x="52" y="31"/>
                    </a:lnTo>
                    <a:lnTo>
                      <a:pt x="63" y="41"/>
                    </a:lnTo>
                    <a:lnTo>
                      <a:pt x="68" y="49"/>
                    </a:lnTo>
                    <a:lnTo>
                      <a:pt x="63" y="69"/>
                    </a:lnTo>
                    <a:lnTo>
                      <a:pt x="48" y="79"/>
                    </a:lnTo>
                    <a:lnTo>
                      <a:pt x="34" y="7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47" name="Freeform 389">
                <a:extLst>
                  <a:ext uri="{FF2B5EF4-FFF2-40B4-BE49-F238E27FC236}">
                    <a16:creationId xmlns:a16="http://schemas.microsoft.com/office/drawing/2014/main" id="{3581E52D-8FC4-42BC-86A1-D82795DE6C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1" y="601"/>
                <a:ext cx="480" cy="385"/>
              </a:xfrm>
              <a:custGeom>
                <a:avLst/>
                <a:gdLst>
                  <a:gd name="T0" fmla="*/ 356 w 480"/>
                  <a:gd name="T1" fmla="*/ 374 h 385"/>
                  <a:gd name="T2" fmla="*/ 332 w 480"/>
                  <a:gd name="T3" fmla="*/ 361 h 385"/>
                  <a:gd name="T4" fmla="*/ 280 w 480"/>
                  <a:gd name="T5" fmla="*/ 369 h 385"/>
                  <a:gd name="T6" fmla="*/ 264 w 480"/>
                  <a:gd name="T7" fmla="*/ 366 h 385"/>
                  <a:gd name="T8" fmla="*/ 259 w 480"/>
                  <a:gd name="T9" fmla="*/ 333 h 385"/>
                  <a:gd name="T10" fmla="*/ 244 w 480"/>
                  <a:gd name="T11" fmla="*/ 311 h 385"/>
                  <a:gd name="T12" fmla="*/ 234 w 480"/>
                  <a:gd name="T13" fmla="*/ 295 h 385"/>
                  <a:gd name="T14" fmla="*/ 221 w 480"/>
                  <a:gd name="T15" fmla="*/ 292 h 385"/>
                  <a:gd name="T16" fmla="*/ 214 w 480"/>
                  <a:gd name="T17" fmla="*/ 280 h 385"/>
                  <a:gd name="T18" fmla="*/ 195 w 480"/>
                  <a:gd name="T19" fmla="*/ 275 h 385"/>
                  <a:gd name="T20" fmla="*/ 180 w 480"/>
                  <a:gd name="T21" fmla="*/ 273 h 385"/>
                  <a:gd name="T22" fmla="*/ 170 w 480"/>
                  <a:gd name="T23" fmla="*/ 262 h 385"/>
                  <a:gd name="T24" fmla="*/ 147 w 480"/>
                  <a:gd name="T25" fmla="*/ 260 h 385"/>
                  <a:gd name="T26" fmla="*/ 134 w 480"/>
                  <a:gd name="T27" fmla="*/ 227 h 385"/>
                  <a:gd name="T28" fmla="*/ 114 w 480"/>
                  <a:gd name="T29" fmla="*/ 213 h 385"/>
                  <a:gd name="T30" fmla="*/ 84 w 480"/>
                  <a:gd name="T31" fmla="*/ 188 h 385"/>
                  <a:gd name="T32" fmla="*/ 83 w 480"/>
                  <a:gd name="T33" fmla="*/ 167 h 385"/>
                  <a:gd name="T34" fmla="*/ 67 w 480"/>
                  <a:gd name="T35" fmla="*/ 152 h 385"/>
                  <a:gd name="T36" fmla="*/ 32 w 480"/>
                  <a:gd name="T37" fmla="*/ 124 h 385"/>
                  <a:gd name="T38" fmla="*/ 36 w 480"/>
                  <a:gd name="T39" fmla="*/ 104 h 385"/>
                  <a:gd name="T40" fmla="*/ 27 w 480"/>
                  <a:gd name="T41" fmla="*/ 88 h 385"/>
                  <a:gd name="T42" fmla="*/ 5 w 480"/>
                  <a:gd name="T43" fmla="*/ 74 h 385"/>
                  <a:gd name="T44" fmla="*/ 20 w 480"/>
                  <a:gd name="T45" fmla="*/ 53 h 385"/>
                  <a:gd name="T46" fmla="*/ 61 w 480"/>
                  <a:gd name="T47" fmla="*/ 61 h 385"/>
                  <a:gd name="T48" fmla="*/ 51 w 480"/>
                  <a:gd name="T49" fmla="*/ 33 h 385"/>
                  <a:gd name="T50" fmla="*/ 64 w 480"/>
                  <a:gd name="T51" fmla="*/ 14 h 385"/>
                  <a:gd name="T52" fmla="*/ 123 w 480"/>
                  <a:gd name="T53" fmla="*/ 14 h 385"/>
                  <a:gd name="T54" fmla="*/ 175 w 480"/>
                  <a:gd name="T55" fmla="*/ 128 h 385"/>
                  <a:gd name="T56" fmla="*/ 190 w 480"/>
                  <a:gd name="T57" fmla="*/ 191 h 385"/>
                  <a:gd name="T58" fmla="*/ 236 w 480"/>
                  <a:gd name="T59" fmla="*/ 203 h 385"/>
                  <a:gd name="T60" fmla="*/ 275 w 480"/>
                  <a:gd name="T61" fmla="*/ 224 h 385"/>
                  <a:gd name="T62" fmla="*/ 333 w 480"/>
                  <a:gd name="T63" fmla="*/ 204 h 385"/>
                  <a:gd name="T64" fmla="*/ 347 w 480"/>
                  <a:gd name="T65" fmla="*/ 170 h 385"/>
                  <a:gd name="T66" fmla="*/ 369 w 480"/>
                  <a:gd name="T67" fmla="*/ 169 h 385"/>
                  <a:gd name="T68" fmla="*/ 388 w 480"/>
                  <a:gd name="T69" fmla="*/ 181 h 385"/>
                  <a:gd name="T70" fmla="*/ 397 w 480"/>
                  <a:gd name="T71" fmla="*/ 200 h 385"/>
                  <a:gd name="T72" fmla="*/ 455 w 480"/>
                  <a:gd name="T73" fmla="*/ 230 h 385"/>
                  <a:gd name="T74" fmla="*/ 468 w 480"/>
                  <a:gd name="T75" fmla="*/ 256 h 385"/>
                  <a:gd name="T76" fmla="*/ 442 w 480"/>
                  <a:gd name="T77" fmla="*/ 308 h 385"/>
                  <a:gd name="T78" fmla="*/ 379 w 480"/>
                  <a:gd name="T79" fmla="*/ 377 h 385"/>
                  <a:gd name="T80" fmla="*/ 356 w 480"/>
                  <a:gd name="T81" fmla="*/ 385 h 38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480" h="385">
                    <a:moveTo>
                      <a:pt x="356" y="385"/>
                    </a:moveTo>
                    <a:lnTo>
                      <a:pt x="356" y="374"/>
                    </a:lnTo>
                    <a:lnTo>
                      <a:pt x="341" y="372"/>
                    </a:lnTo>
                    <a:lnTo>
                      <a:pt x="332" y="361"/>
                    </a:lnTo>
                    <a:lnTo>
                      <a:pt x="285" y="362"/>
                    </a:lnTo>
                    <a:lnTo>
                      <a:pt x="280" y="369"/>
                    </a:lnTo>
                    <a:lnTo>
                      <a:pt x="266" y="374"/>
                    </a:lnTo>
                    <a:lnTo>
                      <a:pt x="264" y="366"/>
                    </a:lnTo>
                    <a:lnTo>
                      <a:pt x="265" y="340"/>
                    </a:lnTo>
                    <a:lnTo>
                      <a:pt x="259" y="333"/>
                    </a:lnTo>
                    <a:lnTo>
                      <a:pt x="258" y="322"/>
                    </a:lnTo>
                    <a:lnTo>
                      <a:pt x="244" y="311"/>
                    </a:lnTo>
                    <a:lnTo>
                      <a:pt x="233" y="302"/>
                    </a:lnTo>
                    <a:lnTo>
                      <a:pt x="234" y="295"/>
                    </a:lnTo>
                    <a:lnTo>
                      <a:pt x="227" y="294"/>
                    </a:lnTo>
                    <a:lnTo>
                      <a:pt x="221" y="292"/>
                    </a:lnTo>
                    <a:lnTo>
                      <a:pt x="214" y="284"/>
                    </a:lnTo>
                    <a:lnTo>
                      <a:pt x="214" y="280"/>
                    </a:lnTo>
                    <a:lnTo>
                      <a:pt x="204" y="280"/>
                    </a:lnTo>
                    <a:lnTo>
                      <a:pt x="195" y="275"/>
                    </a:lnTo>
                    <a:lnTo>
                      <a:pt x="188" y="268"/>
                    </a:lnTo>
                    <a:lnTo>
                      <a:pt x="180" y="273"/>
                    </a:lnTo>
                    <a:lnTo>
                      <a:pt x="181" y="262"/>
                    </a:lnTo>
                    <a:lnTo>
                      <a:pt x="170" y="262"/>
                    </a:lnTo>
                    <a:lnTo>
                      <a:pt x="160" y="264"/>
                    </a:lnTo>
                    <a:lnTo>
                      <a:pt x="147" y="260"/>
                    </a:lnTo>
                    <a:lnTo>
                      <a:pt x="142" y="242"/>
                    </a:lnTo>
                    <a:lnTo>
                      <a:pt x="134" y="227"/>
                    </a:lnTo>
                    <a:lnTo>
                      <a:pt x="114" y="223"/>
                    </a:lnTo>
                    <a:lnTo>
                      <a:pt x="114" y="213"/>
                    </a:lnTo>
                    <a:lnTo>
                      <a:pt x="105" y="201"/>
                    </a:lnTo>
                    <a:lnTo>
                      <a:pt x="84" y="188"/>
                    </a:lnTo>
                    <a:lnTo>
                      <a:pt x="84" y="172"/>
                    </a:lnTo>
                    <a:lnTo>
                      <a:pt x="83" y="167"/>
                    </a:lnTo>
                    <a:lnTo>
                      <a:pt x="73" y="167"/>
                    </a:lnTo>
                    <a:lnTo>
                      <a:pt x="67" y="152"/>
                    </a:lnTo>
                    <a:lnTo>
                      <a:pt x="44" y="124"/>
                    </a:lnTo>
                    <a:lnTo>
                      <a:pt x="32" y="124"/>
                    </a:lnTo>
                    <a:lnTo>
                      <a:pt x="28" y="109"/>
                    </a:lnTo>
                    <a:lnTo>
                      <a:pt x="36" y="104"/>
                    </a:lnTo>
                    <a:lnTo>
                      <a:pt x="33" y="96"/>
                    </a:lnTo>
                    <a:lnTo>
                      <a:pt x="27" y="88"/>
                    </a:lnTo>
                    <a:lnTo>
                      <a:pt x="19" y="77"/>
                    </a:lnTo>
                    <a:lnTo>
                      <a:pt x="5" y="74"/>
                    </a:lnTo>
                    <a:lnTo>
                      <a:pt x="0" y="69"/>
                    </a:lnTo>
                    <a:lnTo>
                      <a:pt x="20" y="53"/>
                    </a:lnTo>
                    <a:lnTo>
                      <a:pt x="54" y="82"/>
                    </a:lnTo>
                    <a:lnTo>
                      <a:pt x="61" y="61"/>
                    </a:lnTo>
                    <a:lnTo>
                      <a:pt x="56" y="56"/>
                    </a:lnTo>
                    <a:lnTo>
                      <a:pt x="51" y="33"/>
                    </a:lnTo>
                    <a:lnTo>
                      <a:pt x="54" y="25"/>
                    </a:lnTo>
                    <a:lnTo>
                      <a:pt x="64" y="14"/>
                    </a:lnTo>
                    <a:lnTo>
                      <a:pt x="86" y="0"/>
                    </a:lnTo>
                    <a:lnTo>
                      <a:pt x="123" y="14"/>
                    </a:lnTo>
                    <a:lnTo>
                      <a:pt x="174" y="116"/>
                    </a:lnTo>
                    <a:lnTo>
                      <a:pt x="175" y="128"/>
                    </a:lnTo>
                    <a:lnTo>
                      <a:pt x="188" y="157"/>
                    </a:lnTo>
                    <a:lnTo>
                      <a:pt x="190" y="191"/>
                    </a:lnTo>
                    <a:lnTo>
                      <a:pt x="208" y="183"/>
                    </a:lnTo>
                    <a:lnTo>
                      <a:pt x="236" y="203"/>
                    </a:lnTo>
                    <a:lnTo>
                      <a:pt x="264" y="204"/>
                    </a:lnTo>
                    <a:lnTo>
                      <a:pt x="275" y="224"/>
                    </a:lnTo>
                    <a:lnTo>
                      <a:pt x="307" y="206"/>
                    </a:lnTo>
                    <a:lnTo>
                      <a:pt x="333" y="204"/>
                    </a:lnTo>
                    <a:lnTo>
                      <a:pt x="340" y="190"/>
                    </a:lnTo>
                    <a:lnTo>
                      <a:pt x="347" y="170"/>
                    </a:lnTo>
                    <a:lnTo>
                      <a:pt x="357" y="165"/>
                    </a:lnTo>
                    <a:lnTo>
                      <a:pt x="369" y="169"/>
                    </a:lnTo>
                    <a:lnTo>
                      <a:pt x="379" y="183"/>
                    </a:lnTo>
                    <a:lnTo>
                      <a:pt x="388" y="181"/>
                    </a:lnTo>
                    <a:lnTo>
                      <a:pt x="387" y="191"/>
                    </a:lnTo>
                    <a:lnTo>
                      <a:pt x="397" y="200"/>
                    </a:lnTo>
                    <a:lnTo>
                      <a:pt x="437" y="216"/>
                    </a:lnTo>
                    <a:lnTo>
                      <a:pt x="455" y="230"/>
                    </a:lnTo>
                    <a:lnTo>
                      <a:pt x="463" y="253"/>
                    </a:lnTo>
                    <a:lnTo>
                      <a:pt x="468" y="256"/>
                    </a:lnTo>
                    <a:lnTo>
                      <a:pt x="480" y="305"/>
                    </a:lnTo>
                    <a:lnTo>
                      <a:pt x="442" y="308"/>
                    </a:lnTo>
                    <a:lnTo>
                      <a:pt x="414" y="325"/>
                    </a:lnTo>
                    <a:lnTo>
                      <a:pt x="379" y="377"/>
                    </a:lnTo>
                    <a:lnTo>
                      <a:pt x="373" y="378"/>
                    </a:lnTo>
                    <a:lnTo>
                      <a:pt x="356" y="38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48" name="Freeform 390">
                <a:extLst>
                  <a:ext uri="{FF2B5EF4-FFF2-40B4-BE49-F238E27FC236}">
                    <a16:creationId xmlns:a16="http://schemas.microsoft.com/office/drawing/2014/main" id="{EFC8E175-DFD9-49C8-BE21-8B2F091AD80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14" y="3347"/>
                <a:ext cx="50" cy="69"/>
              </a:xfrm>
              <a:custGeom>
                <a:avLst/>
                <a:gdLst>
                  <a:gd name="T0" fmla="*/ 27 w 50"/>
                  <a:gd name="T1" fmla="*/ 69 h 69"/>
                  <a:gd name="T2" fmla="*/ 24 w 50"/>
                  <a:gd name="T3" fmla="*/ 66 h 69"/>
                  <a:gd name="T4" fmla="*/ 22 w 50"/>
                  <a:gd name="T5" fmla="*/ 63 h 69"/>
                  <a:gd name="T6" fmla="*/ 19 w 50"/>
                  <a:gd name="T7" fmla="*/ 63 h 69"/>
                  <a:gd name="T8" fmla="*/ 0 w 50"/>
                  <a:gd name="T9" fmla="*/ 44 h 69"/>
                  <a:gd name="T10" fmla="*/ 3 w 50"/>
                  <a:gd name="T11" fmla="*/ 23 h 69"/>
                  <a:gd name="T12" fmla="*/ 5 w 50"/>
                  <a:gd name="T13" fmla="*/ 14 h 69"/>
                  <a:gd name="T14" fmla="*/ 11 w 50"/>
                  <a:gd name="T15" fmla="*/ 14 h 69"/>
                  <a:gd name="T16" fmla="*/ 21 w 50"/>
                  <a:gd name="T17" fmla="*/ 0 h 69"/>
                  <a:gd name="T18" fmla="*/ 39 w 50"/>
                  <a:gd name="T19" fmla="*/ 6 h 69"/>
                  <a:gd name="T20" fmla="*/ 43 w 50"/>
                  <a:gd name="T21" fmla="*/ 37 h 69"/>
                  <a:gd name="T22" fmla="*/ 50 w 50"/>
                  <a:gd name="T23" fmla="*/ 33 h 69"/>
                  <a:gd name="T24" fmla="*/ 50 w 50"/>
                  <a:gd name="T25" fmla="*/ 62 h 69"/>
                  <a:gd name="T26" fmla="*/ 48 w 50"/>
                  <a:gd name="T27" fmla="*/ 62 h 69"/>
                  <a:gd name="T28" fmla="*/ 41 w 50"/>
                  <a:gd name="T29" fmla="*/ 63 h 69"/>
                  <a:gd name="T30" fmla="*/ 30 w 50"/>
                  <a:gd name="T31" fmla="*/ 69 h 69"/>
                  <a:gd name="T32" fmla="*/ 27 w 50"/>
                  <a:gd name="T33" fmla="*/ 69 h 69"/>
                  <a:gd name="T34" fmla="*/ 38 w 50"/>
                  <a:gd name="T35" fmla="*/ 53 h 69"/>
                  <a:gd name="T36" fmla="*/ 44 w 50"/>
                  <a:gd name="T37" fmla="*/ 43 h 69"/>
                  <a:gd name="T38" fmla="*/ 34 w 50"/>
                  <a:gd name="T39" fmla="*/ 35 h 69"/>
                  <a:gd name="T40" fmla="*/ 25 w 50"/>
                  <a:gd name="T41" fmla="*/ 39 h 69"/>
                  <a:gd name="T42" fmla="*/ 26 w 50"/>
                  <a:gd name="T43" fmla="*/ 46 h 69"/>
                  <a:gd name="T44" fmla="*/ 28 w 50"/>
                  <a:gd name="T45" fmla="*/ 52 h 69"/>
                  <a:gd name="T46" fmla="*/ 38 w 50"/>
                  <a:gd name="T47" fmla="*/ 53 h 6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50" h="69">
                    <a:moveTo>
                      <a:pt x="27" y="69"/>
                    </a:moveTo>
                    <a:lnTo>
                      <a:pt x="24" y="66"/>
                    </a:lnTo>
                    <a:lnTo>
                      <a:pt x="22" y="63"/>
                    </a:lnTo>
                    <a:lnTo>
                      <a:pt x="19" y="63"/>
                    </a:lnTo>
                    <a:lnTo>
                      <a:pt x="0" y="44"/>
                    </a:lnTo>
                    <a:lnTo>
                      <a:pt x="3" y="23"/>
                    </a:lnTo>
                    <a:lnTo>
                      <a:pt x="5" y="14"/>
                    </a:lnTo>
                    <a:lnTo>
                      <a:pt x="11" y="14"/>
                    </a:lnTo>
                    <a:lnTo>
                      <a:pt x="21" y="0"/>
                    </a:lnTo>
                    <a:lnTo>
                      <a:pt x="39" y="6"/>
                    </a:lnTo>
                    <a:lnTo>
                      <a:pt x="43" y="37"/>
                    </a:lnTo>
                    <a:lnTo>
                      <a:pt x="50" y="33"/>
                    </a:lnTo>
                    <a:lnTo>
                      <a:pt x="50" y="62"/>
                    </a:lnTo>
                    <a:lnTo>
                      <a:pt x="48" y="62"/>
                    </a:lnTo>
                    <a:lnTo>
                      <a:pt x="41" y="63"/>
                    </a:lnTo>
                    <a:lnTo>
                      <a:pt x="30" y="69"/>
                    </a:lnTo>
                    <a:lnTo>
                      <a:pt x="27" y="69"/>
                    </a:lnTo>
                    <a:close/>
                    <a:moveTo>
                      <a:pt x="38" y="53"/>
                    </a:moveTo>
                    <a:lnTo>
                      <a:pt x="44" y="43"/>
                    </a:lnTo>
                    <a:lnTo>
                      <a:pt x="34" y="35"/>
                    </a:lnTo>
                    <a:lnTo>
                      <a:pt x="25" y="39"/>
                    </a:lnTo>
                    <a:lnTo>
                      <a:pt x="26" y="46"/>
                    </a:lnTo>
                    <a:lnTo>
                      <a:pt x="28" y="52"/>
                    </a:lnTo>
                    <a:lnTo>
                      <a:pt x="38" y="5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49" name="Freeform 391">
                <a:extLst>
                  <a:ext uri="{FF2B5EF4-FFF2-40B4-BE49-F238E27FC236}">
                    <a16:creationId xmlns:a16="http://schemas.microsoft.com/office/drawing/2014/main" id="{E96DF762-7D97-4583-84A7-BBC8738EBB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1" y="3039"/>
                <a:ext cx="61" cy="132"/>
              </a:xfrm>
              <a:custGeom>
                <a:avLst/>
                <a:gdLst>
                  <a:gd name="T0" fmla="*/ 44 w 61"/>
                  <a:gd name="T1" fmla="*/ 132 h 132"/>
                  <a:gd name="T2" fmla="*/ 40 w 61"/>
                  <a:gd name="T3" fmla="*/ 122 h 132"/>
                  <a:gd name="T4" fmla="*/ 19 w 61"/>
                  <a:gd name="T5" fmla="*/ 121 h 132"/>
                  <a:gd name="T6" fmla="*/ 16 w 61"/>
                  <a:gd name="T7" fmla="*/ 98 h 132"/>
                  <a:gd name="T8" fmla="*/ 0 w 61"/>
                  <a:gd name="T9" fmla="*/ 87 h 132"/>
                  <a:gd name="T10" fmla="*/ 34 w 61"/>
                  <a:gd name="T11" fmla="*/ 79 h 132"/>
                  <a:gd name="T12" fmla="*/ 32 w 61"/>
                  <a:gd name="T13" fmla="*/ 68 h 132"/>
                  <a:gd name="T14" fmla="*/ 7 w 61"/>
                  <a:gd name="T15" fmla="*/ 46 h 132"/>
                  <a:gd name="T16" fmla="*/ 20 w 61"/>
                  <a:gd name="T17" fmla="*/ 38 h 132"/>
                  <a:gd name="T18" fmla="*/ 12 w 61"/>
                  <a:gd name="T19" fmla="*/ 0 h 132"/>
                  <a:gd name="T20" fmla="*/ 33 w 61"/>
                  <a:gd name="T21" fmla="*/ 2 h 132"/>
                  <a:gd name="T22" fmla="*/ 48 w 61"/>
                  <a:gd name="T23" fmla="*/ 13 h 132"/>
                  <a:gd name="T24" fmla="*/ 55 w 61"/>
                  <a:gd name="T25" fmla="*/ 17 h 132"/>
                  <a:gd name="T26" fmla="*/ 49 w 61"/>
                  <a:gd name="T27" fmla="*/ 29 h 132"/>
                  <a:gd name="T28" fmla="*/ 59 w 61"/>
                  <a:gd name="T29" fmla="*/ 47 h 132"/>
                  <a:gd name="T30" fmla="*/ 61 w 61"/>
                  <a:gd name="T31" fmla="*/ 61 h 132"/>
                  <a:gd name="T32" fmla="*/ 61 w 61"/>
                  <a:gd name="T33" fmla="*/ 116 h 132"/>
                  <a:gd name="T34" fmla="*/ 44 w 61"/>
                  <a:gd name="T35" fmla="*/ 132 h 13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1" h="132">
                    <a:moveTo>
                      <a:pt x="44" y="132"/>
                    </a:moveTo>
                    <a:lnTo>
                      <a:pt x="40" y="122"/>
                    </a:lnTo>
                    <a:lnTo>
                      <a:pt x="19" y="121"/>
                    </a:lnTo>
                    <a:lnTo>
                      <a:pt x="16" y="98"/>
                    </a:lnTo>
                    <a:lnTo>
                      <a:pt x="0" y="87"/>
                    </a:lnTo>
                    <a:lnTo>
                      <a:pt x="34" y="79"/>
                    </a:lnTo>
                    <a:lnTo>
                      <a:pt x="32" y="68"/>
                    </a:lnTo>
                    <a:lnTo>
                      <a:pt x="7" y="46"/>
                    </a:lnTo>
                    <a:lnTo>
                      <a:pt x="20" y="38"/>
                    </a:lnTo>
                    <a:lnTo>
                      <a:pt x="12" y="0"/>
                    </a:lnTo>
                    <a:lnTo>
                      <a:pt x="33" y="2"/>
                    </a:lnTo>
                    <a:lnTo>
                      <a:pt x="48" y="13"/>
                    </a:lnTo>
                    <a:lnTo>
                      <a:pt x="55" y="17"/>
                    </a:lnTo>
                    <a:lnTo>
                      <a:pt x="49" y="29"/>
                    </a:lnTo>
                    <a:lnTo>
                      <a:pt x="59" y="47"/>
                    </a:lnTo>
                    <a:lnTo>
                      <a:pt x="61" y="61"/>
                    </a:lnTo>
                    <a:lnTo>
                      <a:pt x="61" y="116"/>
                    </a:lnTo>
                    <a:lnTo>
                      <a:pt x="44" y="13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50" name="Freeform 392">
                <a:extLst>
                  <a:ext uri="{FF2B5EF4-FFF2-40B4-BE49-F238E27FC236}">
                    <a16:creationId xmlns:a16="http://schemas.microsoft.com/office/drawing/2014/main" id="{3E5900F6-DD9C-4ADB-BCB8-0E321CB97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8" y="2989"/>
                <a:ext cx="73" cy="96"/>
              </a:xfrm>
              <a:custGeom>
                <a:avLst/>
                <a:gdLst>
                  <a:gd name="T0" fmla="*/ 60 w 73"/>
                  <a:gd name="T1" fmla="*/ 96 h 96"/>
                  <a:gd name="T2" fmla="*/ 28 w 73"/>
                  <a:gd name="T3" fmla="*/ 92 h 96"/>
                  <a:gd name="T4" fmla="*/ 0 w 73"/>
                  <a:gd name="T5" fmla="*/ 64 h 96"/>
                  <a:gd name="T6" fmla="*/ 1 w 73"/>
                  <a:gd name="T7" fmla="*/ 60 h 96"/>
                  <a:gd name="T8" fmla="*/ 2 w 73"/>
                  <a:gd name="T9" fmla="*/ 59 h 96"/>
                  <a:gd name="T10" fmla="*/ 6 w 73"/>
                  <a:gd name="T11" fmla="*/ 59 h 96"/>
                  <a:gd name="T12" fmla="*/ 9 w 73"/>
                  <a:gd name="T13" fmla="*/ 62 h 96"/>
                  <a:gd name="T14" fmla="*/ 15 w 73"/>
                  <a:gd name="T15" fmla="*/ 60 h 96"/>
                  <a:gd name="T16" fmla="*/ 14 w 73"/>
                  <a:gd name="T17" fmla="*/ 55 h 96"/>
                  <a:gd name="T18" fmla="*/ 12 w 73"/>
                  <a:gd name="T19" fmla="*/ 51 h 96"/>
                  <a:gd name="T20" fmla="*/ 12 w 73"/>
                  <a:gd name="T21" fmla="*/ 49 h 96"/>
                  <a:gd name="T22" fmla="*/ 15 w 73"/>
                  <a:gd name="T23" fmla="*/ 42 h 96"/>
                  <a:gd name="T24" fmla="*/ 16 w 73"/>
                  <a:gd name="T25" fmla="*/ 38 h 96"/>
                  <a:gd name="T26" fmla="*/ 17 w 73"/>
                  <a:gd name="T27" fmla="*/ 27 h 96"/>
                  <a:gd name="T28" fmla="*/ 14 w 73"/>
                  <a:gd name="T29" fmla="*/ 18 h 96"/>
                  <a:gd name="T30" fmla="*/ 8 w 73"/>
                  <a:gd name="T31" fmla="*/ 6 h 96"/>
                  <a:gd name="T32" fmla="*/ 9 w 73"/>
                  <a:gd name="T33" fmla="*/ 0 h 96"/>
                  <a:gd name="T34" fmla="*/ 18 w 73"/>
                  <a:gd name="T35" fmla="*/ 1 h 96"/>
                  <a:gd name="T36" fmla="*/ 25 w 73"/>
                  <a:gd name="T37" fmla="*/ 10 h 96"/>
                  <a:gd name="T38" fmla="*/ 36 w 73"/>
                  <a:gd name="T39" fmla="*/ 9 h 96"/>
                  <a:gd name="T40" fmla="*/ 43 w 73"/>
                  <a:gd name="T41" fmla="*/ 20 h 96"/>
                  <a:gd name="T42" fmla="*/ 52 w 73"/>
                  <a:gd name="T43" fmla="*/ 37 h 96"/>
                  <a:gd name="T44" fmla="*/ 65 w 73"/>
                  <a:gd name="T45" fmla="*/ 50 h 96"/>
                  <a:gd name="T46" fmla="*/ 73 w 73"/>
                  <a:gd name="T47" fmla="*/ 88 h 96"/>
                  <a:gd name="T48" fmla="*/ 60 w 73"/>
                  <a:gd name="T49" fmla="*/ 96 h 9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3" h="96">
                    <a:moveTo>
                      <a:pt x="60" y="96"/>
                    </a:moveTo>
                    <a:lnTo>
                      <a:pt x="28" y="92"/>
                    </a:lnTo>
                    <a:lnTo>
                      <a:pt x="0" y="64"/>
                    </a:lnTo>
                    <a:lnTo>
                      <a:pt x="1" y="60"/>
                    </a:lnTo>
                    <a:lnTo>
                      <a:pt x="2" y="59"/>
                    </a:lnTo>
                    <a:lnTo>
                      <a:pt x="6" y="59"/>
                    </a:lnTo>
                    <a:lnTo>
                      <a:pt x="9" y="62"/>
                    </a:lnTo>
                    <a:lnTo>
                      <a:pt x="15" y="60"/>
                    </a:lnTo>
                    <a:lnTo>
                      <a:pt x="14" y="55"/>
                    </a:lnTo>
                    <a:lnTo>
                      <a:pt x="12" y="51"/>
                    </a:lnTo>
                    <a:lnTo>
                      <a:pt x="12" y="49"/>
                    </a:lnTo>
                    <a:lnTo>
                      <a:pt x="15" y="42"/>
                    </a:lnTo>
                    <a:lnTo>
                      <a:pt x="16" y="38"/>
                    </a:lnTo>
                    <a:lnTo>
                      <a:pt x="17" y="27"/>
                    </a:lnTo>
                    <a:lnTo>
                      <a:pt x="14" y="18"/>
                    </a:lnTo>
                    <a:lnTo>
                      <a:pt x="8" y="6"/>
                    </a:lnTo>
                    <a:lnTo>
                      <a:pt x="9" y="0"/>
                    </a:lnTo>
                    <a:lnTo>
                      <a:pt x="18" y="1"/>
                    </a:lnTo>
                    <a:lnTo>
                      <a:pt x="25" y="10"/>
                    </a:lnTo>
                    <a:lnTo>
                      <a:pt x="36" y="9"/>
                    </a:lnTo>
                    <a:lnTo>
                      <a:pt x="43" y="20"/>
                    </a:lnTo>
                    <a:lnTo>
                      <a:pt x="52" y="37"/>
                    </a:lnTo>
                    <a:lnTo>
                      <a:pt x="65" y="50"/>
                    </a:lnTo>
                    <a:lnTo>
                      <a:pt x="73" y="88"/>
                    </a:lnTo>
                    <a:lnTo>
                      <a:pt x="60" y="9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51" name="Freeform 393">
                <a:extLst>
                  <a:ext uri="{FF2B5EF4-FFF2-40B4-BE49-F238E27FC236}">
                    <a16:creationId xmlns:a16="http://schemas.microsoft.com/office/drawing/2014/main" id="{4C39F1F1-5621-4256-A2C8-915EC988DF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4" y="2386"/>
                <a:ext cx="67" cy="65"/>
              </a:xfrm>
              <a:custGeom>
                <a:avLst/>
                <a:gdLst>
                  <a:gd name="T0" fmla="*/ 31 w 67"/>
                  <a:gd name="T1" fmla="*/ 65 h 65"/>
                  <a:gd name="T2" fmla="*/ 2 w 67"/>
                  <a:gd name="T3" fmla="*/ 45 h 65"/>
                  <a:gd name="T4" fmla="*/ 0 w 67"/>
                  <a:gd name="T5" fmla="*/ 28 h 65"/>
                  <a:gd name="T6" fmla="*/ 10 w 67"/>
                  <a:gd name="T7" fmla="*/ 7 h 65"/>
                  <a:gd name="T8" fmla="*/ 28 w 67"/>
                  <a:gd name="T9" fmla="*/ 0 h 65"/>
                  <a:gd name="T10" fmla="*/ 48 w 67"/>
                  <a:gd name="T11" fmla="*/ 9 h 65"/>
                  <a:gd name="T12" fmla="*/ 67 w 67"/>
                  <a:gd name="T13" fmla="*/ 37 h 65"/>
                  <a:gd name="T14" fmla="*/ 67 w 67"/>
                  <a:gd name="T15" fmla="*/ 56 h 65"/>
                  <a:gd name="T16" fmla="*/ 52 w 67"/>
                  <a:gd name="T17" fmla="*/ 60 h 65"/>
                  <a:gd name="T18" fmla="*/ 46 w 67"/>
                  <a:gd name="T19" fmla="*/ 55 h 65"/>
                  <a:gd name="T20" fmla="*/ 31 w 67"/>
                  <a:gd name="T21" fmla="*/ 6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7" h="65">
                    <a:moveTo>
                      <a:pt x="31" y="65"/>
                    </a:moveTo>
                    <a:lnTo>
                      <a:pt x="2" y="45"/>
                    </a:lnTo>
                    <a:lnTo>
                      <a:pt x="0" y="28"/>
                    </a:lnTo>
                    <a:lnTo>
                      <a:pt x="10" y="7"/>
                    </a:lnTo>
                    <a:lnTo>
                      <a:pt x="28" y="0"/>
                    </a:lnTo>
                    <a:lnTo>
                      <a:pt x="48" y="9"/>
                    </a:lnTo>
                    <a:lnTo>
                      <a:pt x="67" y="37"/>
                    </a:lnTo>
                    <a:lnTo>
                      <a:pt x="67" y="56"/>
                    </a:lnTo>
                    <a:lnTo>
                      <a:pt x="52" y="60"/>
                    </a:lnTo>
                    <a:lnTo>
                      <a:pt x="46" y="55"/>
                    </a:lnTo>
                    <a:lnTo>
                      <a:pt x="31" y="6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52" name="Freeform 394">
                <a:extLst>
                  <a:ext uri="{FF2B5EF4-FFF2-40B4-BE49-F238E27FC236}">
                    <a16:creationId xmlns:a16="http://schemas.microsoft.com/office/drawing/2014/main" id="{E02B68ED-EC3A-4238-B933-0B7D71A9A2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4" y="3291"/>
                <a:ext cx="37" cy="56"/>
              </a:xfrm>
              <a:custGeom>
                <a:avLst/>
                <a:gdLst>
                  <a:gd name="T0" fmla="*/ 5 w 37"/>
                  <a:gd name="T1" fmla="*/ 56 h 56"/>
                  <a:gd name="T2" fmla="*/ 0 w 37"/>
                  <a:gd name="T3" fmla="*/ 32 h 56"/>
                  <a:gd name="T4" fmla="*/ 5 w 37"/>
                  <a:gd name="T5" fmla="*/ 14 h 56"/>
                  <a:gd name="T6" fmla="*/ 5 w 37"/>
                  <a:gd name="T7" fmla="*/ 22 h 56"/>
                  <a:gd name="T8" fmla="*/ 5 w 37"/>
                  <a:gd name="T9" fmla="*/ 31 h 56"/>
                  <a:gd name="T10" fmla="*/ 11 w 37"/>
                  <a:gd name="T11" fmla="*/ 31 h 56"/>
                  <a:gd name="T12" fmla="*/ 14 w 37"/>
                  <a:gd name="T13" fmla="*/ 27 h 56"/>
                  <a:gd name="T14" fmla="*/ 14 w 37"/>
                  <a:gd name="T15" fmla="*/ 24 h 56"/>
                  <a:gd name="T16" fmla="*/ 16 w 37"/>
                  <a:gd name="T17" fmla="*/ 14 h 56"/>
                  <a:gd name="T18" fmla="*/ 27 w 37"/>
                  <a:gd name="T19" fmla="*/ 0 h 56"/>
                  <a:gd name="T20" fmla="*/ 37 w 37"/>
                  <a:gd name="T21" fmla="*/ 6 h 56"/>
                  <a:gd name="T22" fmla="*/ 25 w 37"/>
                  <a:gd name="T23" fmla="*/ 25 h 56"/>
                  <a:gd name="T24" fmla="*/ 34 w 37"/>
                  <a:gd name="T25" fmla="*/ 46 h 56"/>
                  <a:gd name="T26" fmla="*/ 34 w 37"/>
                  <a:gd name="T27" fmla="*/ 49 h 56"/>
                  <a:gd name="T28" fmla="*/ 33 w 37"/>
                  <a:gd name="T29" fmla="*/ 49 h 56"/>
                  <a:gd name="T30" fmla="*/ 30 w 37"/>
                  <a:gd name="T31" fmla="*/ 52 h 56"/>
                  <a:gd name="T32" fmla="*/ 30 w 37"/>
                  <a:gd name="T33" fmla="*/ 54 h 56"/>
                  <a:gd name="T34" fmla="*/ 19 w 37"/>
                  <a:gd name="T35" fmla="*/ 50 h 56"/>
                  <a:gd name="T36" fmla="*/ 5 w 37"/>
                  <a:gd name="T37" fmla="*/ 56 h 5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7" h="56">
                    <a:moveTo>
                      <a:pt x="5" y="56"/>
                    </a:moveTo>
                    <a:lnTo>
                      <a:pt x="0" y="32"/>
                    </a:lnTo>
                    <a:lnTo>
                      <a:pt x="5" y="14"/>
                    </a:lnTo>
                    <a:lnTo>
                      <a:pt x="5" y="22"/>
                    </a:lnTo>
                    <a:lnTo>
                      <a:pt x="5" y="31"/>
                    </a:lnTo>
                    <a:lnTo>
                      <a:pt x="11" y="31"/>
                    </a:lnTo>
                    <a:lnTo>
                      <a:pt x="14" y="27"/>
                    </a:lnTo>
                    <a:lnTo>
                      <a:pt x="14" y="24"/>
                    </a:lnTo>
                    <a:lnTo>
                      <a:pt x="16" y="14"/>
                    </a:lnTo>
                    <a:lnTo>
                      <a:pt x="27" y="0"/>
                    </a:lnTo>
                    <a:lnTo>
                      <a:pt x="37" y="6"/>
                    </a:lnTo>
                    <a:lnTo>
                      <a:pt x="25" y="25"/>
                    </a:lnTo>
                    <a:lnTo>
                      <a:pt x="34" y="46"/>
                    </a:lnTo>
                    <a:lnTo>
                      <a:pt x="34" y="49"/>
                    </a:lnTo>
                    <a:lnTo>
                      <a:pt x="33" y="49"/>
                    </a:lnTo>
                    <a:lnTo>
                      <a:pt x="30" y="52"/>
                    </a:lnTo>
                    <a:lnTo>
                      <a:pt x="30" y="54"/>
                    </a:lnTo>
                    <a:lnTo>
                      <a:pt x="19" y="50"/>
                    </a:lnTo>
                    <a:lnTo>
                      <a:pt x="5" y="5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53" name="Freeform 395">
                <a:extLst>
                  <a:ext uri="{FF2B5EF4-FFF2-40B4-BE49-F238E27FC236}">
                    <a16:creationId xmlns:a16="http://schemas.microsoft.com/office/drawing/2014/main" id="{D317F1E0-0243-4464-B4ED-468C8CD026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0" y="3144"/>
                <a:ext cx="54" cy="69"/>
              </a:xfrm>
              <a:custGeom>
                <a:avLst/>
                <a:gdLst>
                  <a:gd name="T0" fmla="*/ 22 w 54"/>
                  <a:gd name="T1" fmla="*/ 69 h 69"/>
                  <a:gd name="T2" fmla="*/ 9 w 54"/>
                  <a:gd name="T3" fmla="*/ 65 h 69"/>
                  <a:gd name="T4" fmla="*/ 11 w 54"/>
                  <a:gd name="T5" fmla="*/ 24 h 69"/>
                  <a:gd name="T6" fmla="*/ 4 w 54"/>
                  <a:gd name="T7" fmla="*/ 16 h 69"/>
                  <a:gd name="T8" fmla="*/ 0 w 54"/>
                  <a:gd name="T9" fmla="*/ 11 h 69"/>
                  <a:gd name="T10" fmla="*/ 12 w 54"/>
                  <a:gd name="T11" fmla="*/ 4 h 69"/>
                  <a:gd name="T12" fmla="*/ 37 w 54"/>
                  <a:gd name="T13" fmla="*/ 0 h 69"/>
                  <a:gd name="T14" fmla="*/ 54 w 54"/>
                  <a:gd name="T15" fmla="*/ 21 h 69"/>
                  <a:gd name="T16" fmla="*/ 42 w 54"/>
                  <a:gd name="T17" fmla="*/ 21 h 69"/>
                  <a:gd name="T18" fmla="*/ 25 w 54"/>
                  <a:gd name="T19" fmla="*/ 40 h 69"/>
                  <a:gd name="T20" fmla="*/ 32 w 54"/>
                  <a:gd name="T21" fmla="*/ 61 h 69"/>
                  <a:gd name="T22" fmla="*/ 22 w 54"/>
                  <a:gd name="T23" fmla="*/ 69 h 6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4" h="69">
                    <a:moveTo>
                      <a:pt x="22" y="69"/>
                    </a:moveTo>
                    <a:lnTo>
                      <a:pt x="9" y="65"/>
                    </a:lnTo>
                    <a:lnTo>
                      <a:pt x="11" y="24"/>
                    </a:lnTo>
                    <a:lnTo>
                      <a:pt x="4" y="16"/>
                    </a:lnTo>
                    <a:lnTo>
                      <a:pt x="0" y="11"/>
                    </a:lnTo>
                    <a:lnTo>
                      <a:pt x="12" y="4"/>
                    </a:lnTo>
                    <a:lnTo>
                      <a:pt x="37" y="0"/>
                    </a:lnTo>
                    <a:lnTo>
                      <a:pt x="54" y="21"/>
                    </a:lnTo>
                    <a:lnTo>
                      <a:pt x="42" y="21"/>
                    </a:lnTo>
                    <a:lnTo>
                      <a:pt x="25" y="40"/>
                    </a:lnTo>
                    <a:lnTo>
                      <a:pt x="32" y="61"/>
                    </a:lnTo>
                    <a:lnTo>
                      <a:pt x="22" y="6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54" name="Freeform 396">
                <a:extLst>
                  <a:ext uri="{FF2B5EF4-FFF2-40B4-BE49-F238E27FC236}">
                    <a16:creationId xmlns:a16="http://schemas.microsoft.com/office/drawing/2014/main" id="{38D550F4-3DC2-451E-AA6F-B5A7A5EA68A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75" y="3379"/>
                <a:ext cx="45" cy="38"/>
              </a:xfrm>
              <a:custGeom>
                <a:avLst/>
                <a:gdLst>
                  <a:gd name="T0" fmla="*/ 44 w 45"/>
                  <a:gd name="T1" fmla="*/ 11 h 38"/>
                  <a:gd name="T2" fmla="*/ 36 w 45"/>
                  <a:gd name="T3" fmla="*/ 11 h 38"/>
                  <a:gd name="T4" fmla="*/ 30 w 45"/>
                  <a:gd name="T5" fmla="*/ 9 h 38"/>
                  <a:gd name="T6" fmla="*/ 28 w 45"/>
                  <a:gd name="T7" fmla="*/ 7 h 38"/>
                  <a:gd name="T8" fmla="*/ 27 w 45"/>
                  <a:gd name="T9" fmla="*/ 3 h 38"/>
                  <a:gd name="T10" fmla="*/ 30 w 45"/>
                  <a:gd name="T11" fmla="*/ 0 h 38"/>
                  <a:gd name="T12" fmla="*/ 36 w 45"/>
                  <a:gd name="T13" fmla="*/ 0 h 38"/>
                  <a:gd name="T14" fmla="*/ 40 w 45"/>
                  <a:gd name="T15" fmla="*/ 2 h 38"/>
                  <a:gd name="T16" fmla="*/ 45 w 45"/>
                  <a:gd name="T17" fmla="*/ 6 h 38"/>
                  <a:gd name="T18" fmla="*/ 44 w 45"/>
                  <a:gd name="T19" fmla="*/ 11 h 38"/>
                  <a:gd name="T20" fmla="*/ 17 w 45"/>
                  <a:gd name="T21" fmla="*/ 38 h 38"/>
                  <a:gd name="T22" fmla="*/ 6 w 45"/>
                  <a:gd name="T23" fmla="*/ 37 h 38"/>
                  <a:gd name="T24" fmla="*/ 2 w 45"/>
                  <a:gd name="T25" fmla="*/ 36 h 38"/>
                  <a:gd name="T26" fmla="*/ 1 w 45"/>
                  <a:gd name="T27" fmla="*/ 35 h 38"/>
                  <a:gd name="T28" fmla="*/ 0 w 45"/>
                  <a:gd name="T29" fmla="*/ 34 h 38"/>
                  <a:gd name="T30" fmla="*/ 1 w 45"/>
                  <a:gd name="T31" fmla="*/ 31 h 38"/>
                  <a:gd name="T32" fmla="*/ 5 w 45"/>
                  <a:gd name="T33" fmla="*/ 28 h 38"/>
                  <a:gd name="T34" fmla="*/ 14 w 45"/>
                  <a:gd name="T35" fmla="*/ 23 h 38"/>
                  <a:gd name="T36" fmla="*/ 19 w 45"/>
                  <a:gd name="T37" fmla="*/ 19 h 38"/>
                  <a:gd name="T38" fmla="*/ 25 w 45"/>
                  <a:gd name="T39" fmla="*/ 17 h 38"/>
                  <a:gd name="T40" fmla="*/ 30 w 45"/>
                  <a:gd name="T41" fmla="*/ 17 h 38"/>
                  <a:gd name="T42" fmla="*/ 36 w 45"/>
                  <a:gd name="T43" fmla="*/ 18 h 38"/>
                  <a:gd name="T44" fmla="*/ 41 w 45"/>
                  <a:gd name="T45" fmla="*/ 21 h 38"/>
                  <a:gd name="T46" fmla="*/ 43 w 45"/>
                  <a:gd name="T47" fmla="*/ 24 h 38"/>
                  <a:gd name="T48" fmla="*/ 43 w 45"/>
                  <a:gd name="T49" fmla="*/ 28 h 38"/>
                  <a:gd name="T50" fmla="*/ 40 w 45"/>
                  <a:gd name="T51" fmla="*/ 30 h 38"/>
                  <a:gd name="T52" fmla="*/ 33 w 45"/>
                  <a:gd name="T53" fmla="*/ 34 h 38"/>
                  <a:gd name="T54" fmla="*/ 20 w 45"/>
                  <a:gd name="T55" fmla="*/ 37 h 38"/>
                  <a:gd name="T56" fmla="*/ 17 w 45"/>
                  <a:gd name="T57" fmla="*/ 38 h 3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45" h="38">
                    <a:moveTo>
                      <a:pt x="44" y="11"/>
                    </a:moveTo>
                    <a:lnTo>
                      <a:pt x="36" y="11"/>
                    </a:lnTo>
                    <a:lnTo>
                      <a:pt x="30" y="9"/>
                    </a:lnTo>
                    <a:lnTo>
                      <a:pt x="28" y="7"/>
                    </a:lnTo>
                    <a:lnTo>
                      <a:pt x="27" y="3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40" y="2"/>
                    </a:lnTo>
                    <a:lnTo>
                      <a:pt x="45" y="6"/>
                    </a:lnTo>
                    <a:lnTo>
                      <a:pt x="44" y="11"/>
                    </a:lnTo>
                    <a:close/>
                    <a:moveTo>
                      <a:pt x="17" y="38"/>
                    </a:moveTo>
                    <a:lnTo>
                      <a:pt x="6" y="37"/>
                    </a:lnTo>
                    <a:lnTo>
                      <a:pt x="2" y="36"/>
                    </a:lnTo>
                    <a:lnTo>
                      <a:pt x="1" y="35"/>
                    </a:lnTo>
                    <a:lnTo>
                      <a:pt x="0" y="34"/>
                    </a:lnTo>
                    <a:lnTo>
                      <a:pt x="1" y="31"/>
                    </a:lnTo>
                    <a:lnTo>
                      <a:pt x="5" y="28"/>
                    </a:lnTo>
                    <a:lnTo>
                      <a:pt x="14" y="23"/>
                    </a:lnTo>
                    <a:lnTo>
                      <a:pt x="19" y="19"/>
                    </a:lnTo>
                    <a:lnTo>
                      <a:pt x="25" y="17"/>
                    </a:lnTo>
                    <a:lnTo>
                      <a:pt x="30" y="17"/>
                    </a:lnTo>
                    <a:lnTo>
                      <a:pt x="36" y="18"/>
                    </a:lnTo>
                    <a:lnTo>
                      <a:pt x="41" y="21"/>
                    </a:lnTo>
                    <a:lnTo>
                      <a:pt x="43" y="24"/>
                    </a:lnTo>
                    <a:lnTo>
                      <a:pt x="43" y="28"/>
                    </a:lnTo>
                    <a:lnTo>
                      <a:pt x="40" y="30"/>
                    </a:lnTo>
                    <a:lnTo>
                      <a:pt x="33" y="34"/>
                    </a:lnTo>
                    <a:lnTo>
                      <a:pt x="20" y="37"/>
                    </a:lnTo>
                    <a:lnTo>
                      <a:pt x="17" y="3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55" name="Freeform 397">
                <a:extLst>
                  <a:ext uri="{FF2B5EF4-FFF2-40B4-BE49-F238E27FC236}">
                    <a16:creationId xmlns:a16="http://schemas.microsoft.com/office/drawing/2014/main" id="{015CA91A-B22E-42F1-9AB5-D871DC5EC5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4" y="3277"/>
                <a:ext cx="31" cy="28"/>
              </a:xfrm>
              <a:custGeom>
                <a:avLst/>
                <a:gdLst>
                  <a:gd name="T0" fmla="*/ 16 w 31"/>
                  <a:gd name="T1" fmla="*/ 28 h 28"/>
                  <a:gd name="T2" fmla="*/ 11 w 31"/>
                  <a:gd name="T3" fmla="*/ 24 h 28"/>
                  <a:gd name="T4" fmla="*/ 8 w 31"/>
                  <a:gd name="T5" fmla="*/ 22 h 28"/>
                  <a:gd name="T6" fmla="*/ 3 w 31"/>
                  <a:gd name="T7" fmla="*/ 22 h 28"/>
                  <a:gd name="T8" fmla="*/ 0 w 31"/>
                  <a:gd name="T9" fmla="*/ 19 h 28"/>
                  <a:gd name="T10" fmla="*/ 0 w 31"/>
                  <a:gd name="T11" fmla="*/ 17 h 28"/>
                  <a:gd name="T12" fmla="*/ 1 w 31"/>
                  <a:gd name="T13" fmla="*/ 15 h 28"/>
                  <a:gd name="T14" fmla="*/ 4 w 31"/>
                  <a:gd name="T15" fmla="*/ 8 h 28"/>
                  <a:gd name="T16" fmla="*/ 9 w 31"/>
                  <a:gd name="T17" fmla="*/ 4 h 28"/>
                  <a:gd name="T18" fmla="*/ 15 w 31"/>
                  <a:gd name="T19" fmla="*/ 0 h 28"/>
                  <a:gd name="T20" fmla="*/ 19 w 31"/>
                  <a:gd name="T21" fmla="*/ 0 h 28"/>
                  <a:gd name="T22" fmla="*/ 24 w 31"/>
                  <a:gd name="T23" fmla="*/ 2 h 28"/>
                  <a:gd name="T24" fmla="*/ 31 w 31"/>
                  <a:gd name="T25" fmla="*/ 9 h 28"/>
                  <a:gd name="T26" fmla="*/ 27 w 31"/>
                  <a:gd name="T27" fmla="*/ 14 h 28"/>
                  <a:gd name="T28" fmla="*/ 16 w 31"/>
                  <a:gd name="T29" fmla="*/ 28 h 2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1" h="28">
                    <a:moveTo>
                      <a:pt x="16" y="28"/>
                    </a:moveTo>
                    <a:lnTo>
                      <a:pt x="11" y="24"/>
                    </a:lnTo>
                    <a:lnTo>
                      <a:pt x="8" y="22"/>
                    </a:lnTo>
                    <a:lnTo>
                      <a:pt x="3" y="22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1" y="15"/>
                    </a:lnTo>
                    <a:lnTo>
                      <a:pt x="4" y="8"/>
                    </a:lnTo>
                    <a:lnTo>
                      <a:pt x="9" y="4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4" y="2"/>
                    </a:lnTo>
                    <a:lnTo>
                      <a:pt x="31" y="9"/>
                    </a:lnTo>
                    <a:lnTo>
                      <a:pt x="27" y="14"/>
                    </a:lnTo>
                    <a:lnTo>
                      <a:pt x="16" y="2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56" name="Freeform 398">
                <a:extLst>
                  <a:ext uri="{FF2B5EF4-FFF2-40B4-BE49-F238E27FC236}">
                    <a16:creationId xmlns:a16="http://schemas.microsoft.com/office/drawing/2014/main" id="{CD5C7A6C-6D46-48B8-B3ED-61DF4541F8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7" y="2264"/>
                <a:ext cx="96" cy="107"/>
              </a:xfrm>
              <a:custGeom>
                <a:avLst/>
                <a:gdLst>
                  <a:gd name="T0" fmla="*/ 52 w 96"/>
                  <a:gd name="T1" fmla="*/ 107 h 107"/>
                  <a:gd name="T2" fmla="*/ 38 w 96"/>
                  <a:gd name="T3" fmla="*/ 97 h 107"/>
                  <a:gd name="T4" fmla="*/ 18 w 96"/>
                  <a:gd name="T5" fmla="*/ 55 h 107"/>
                  <a:gd name="T6" fmla="*/ 0 w 96"/>
                  <a:gd name="T7" fmla="*/ 51 h 107"/>
                  <a:gd name="T8" fmla="*/ 2 w 96"/>
                  <a:gd name="T9" fmla="*/ 39 h 107"/>
                  <a:gd name="T10" fmla="*/ 10 w 96"/>
                  <a:gd name="T11" fmla="*/ 30 h 107"/>
                  <a:gd name="T12" fmla="*/ 20 w 96"/>
                  <a:gd name="T13" fmla="*/ 48 h 107"/>
                  <a:gd name="T14" fmla="*/ 43 w 96"/>
                  <a:gd name="T15" fmla="*/ 0 h 107"/>
                  <a:gd name="T16" fmla="*/ 56 w 96"/>
                  <a:gd name="T17" fmla="*/ 1 h 107"/>
                  <a:gd name="T18" fmla="*/ 79 w 96"/>
                  <a:gd name="T19" fmla="*/ 3 h 107"/>
                  <a:gd name="T20" fmla="*/ 89 w 96"/>
                  <a:gd name="T21" fmla="*/ 5 h 107"/>
                  <a:gd name="T22" fmla="*/ 96 w 96"/>
                  <a:gd name="T23" fmla="*/ 42 h 107"/>
                  <a:gd name="T24" fmla="*/ 81 w 96"/>
                  <a:gd name="T25" fmla="*/ 88 h 107"/>
                  <a:gd name="T26" fmla="*/ 59 w 96"/>
                  <a:gd name="T27" fmla="*/ 95 h 107"/>
                  <a:gd name="T28" fmla="*/ 52 w 96"/>
                  <a:gd name="T29" fmla="*/ 107 h 10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6" h="107">
                    <a:moveTo>
                      <a:pt x="52" y="107"/>
                    </a:moveTo>
                    <a:lnTo>
                      <a:pt x="38" y="97"/>
                    </a:lnTo>
                    <a:lnTo>
                      <a:pt x="18" y="55"/>
                    </a:lnTo>
                    <a:lnTo>
                      <a:pt x="0" y="51"/>
                    </a:lnTo>
                    <a:lnTo>
                      <a:pt x="2" y="39"/>
                    </a:lnTo>
                    <a:lnTo>
                      <a:pt x="10" y="30"/>
                    </a:lnTo>
                    <a:lnTo>
                      <a:pt x="20" y="48"/>
                    </a:lnTo>
                    <a:lnTo>
                      <a:pt x="43" y="0"/>
                    </a:lnTo>
                    <a:lnTo>
                      <a:pt x="56" y="1"/>
                    </a:lnTo>
                    <a:lnTo>
                      <a:pt x="79" y="3"/>
                    </a:lnTo>
                    <a:lnTo>
                      <a:pt x="89" y="5"/>
                    </a:lnTo>
                    <a:lnTo>
                      <a:pt x="96" y="42"/>
                    </a:lnTo>
                    <a:lnTo>
                      <a:pt x="81" y="88"/>
                    </a:lnTo>
                    <a:lnTo>
                      <a:pt x="59" y="95"/>
                    </a:lnTo>
                    <a:lnTo>
                      <a:pt x="52" y="10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57" name="Freeform 399">
                <a:extLst>
                  <a:ext uri="{FF2B5EF4-FFF2-40B4-BE49-F238E27FC236}">
                    <a16:creationId xmlns:a16="http://schemas.microsoft.com/office/drawing/2014/main" id="{C426342C-7C64-466D-9842-F8CBE5CBA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4" y="2134"/>
                <a:ext cx="115" cy="133"/>
              </a:xfrm>
              <a:custGeom>
                <a:avLst/>
                <a:gdLst>
                  <a:gd name="T0" fmla="*/ 82 w 115"/>
                  <a:gd name="T1" fmla="*/ 133 h 133"/>
                  <a:gd name="T2" fmla="*/ 59 w 115"/>
                  <a:gd name="T3" fmla="*/ 131 h 133"/>
                  <a:gd name="T4" fmla="*/ 31 w 115"/>
                  <a:gd name="T5" fmla="*/ 101 h 133"/>
                  <a:gd name="T6" fmla="*/ 14 w 115"/>
                  <a:gd name="T7" fmla="*/ 88 h 133"/>
                  <a:gd name="T8" fmla="*/ 0 w 115"/>
                  <a:gd name="T9" fmla="*/ 75 h 133"/>
                  <a:gd name="T10" fmla="*/ 6 w 115"/>
                  <a:gd name="T11" fmla="*/ 67 h 133"/>
                  <a:gd name="T12" fmla="*/ 34 w 115"/>
                  <a:gd name="T13" fmla="*/ 39 h 133"/>
                  <a:gd name="T14" fmla="*/ 40 w 115"/>
                  <a:gd name="T15" fmla="*/ 21 h 133"/>
                  <a:gd name="T16" fmla="*/ 41 w 115"/>
                  <a:gd name="T17" fmla="*/ 11 h 133"/>
                  <a:gd name="T18" fmla="*/ 75 w 115"/>
                  <a:gd name="T19" fmla="*/ 0 h 133"/>
                  <a:gd name="T20" fmla="*/ 86 w 115"/>
                  <a:gd name="T21" fmla="*/ 35 h 133"/>
                  <a:gd name="T22" fmla="*/ 115 w 115"/>
                  <a:gd name="T23" fmla="*/ 77 h 133"/>
                  <a:gd name="T24" fmla="*/ 99 w 115"/>
                  <a:gd name="T25" fmla="*/ 85 h 133"/>
                  <a:gd name="T26" fmla="*/ 89 w 115"/>
                  <a:gd name="T27" fmla="*/ 109 h 133"/>
                  <a:gd name="T28" fmla="*/ 82 w 115"/>
                  <a:gd name="T29" fmla="*/ 133 h 1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5" h="133">
                    <a:moveTo>
                      <a:pt x="82" y="133"/>
                    </a:moveTo>
                    <a:lnTo>
                      <a:pt x="59" y="131"/>
                    </a:lnTo>
                    <a:lnTo>
                      <a:pt x="31" y="101"/>
                    </a:lnTo>
                    <a:lnTo>
                      <a:pt x="14" y="88"/>
                    </a:lnTo>
                    <a:lnTo>
                      <a:pt x="0" y="75"/>
                    </a:lnTo>
                    <a:lnTo>
                      <a:pt x="6" y="67"/>
                    </a:lnTo>
                    <a:lnTo>
                      <a:pt x="34" y="39"/>
                    </a:lnTo>
                    <a:lnTo>
                      <a:pt x="40" y="21"/>
                    </a:lnTo>
                    <a:lnTo>
                      <a:pt x="41" y="11"/>
                    </a:lnTo>
                    <a:lnTo>
                      <a:pt x="75" y="0"/>
                    </a:lnTo>
                    <a:lnTo>
                      <a:pt x="86" y="35"/>
                    </a:lnTo>
                    <a:lnTo>
                      <a:pt x="115" y="77"/>
                    </a:lnTo>
                    <a:lnTo>
                      <a:pt x="99" y="85"/>
                    </a:lnTo>
                    <a:lnTo>
                      <a:pt x="89" y="109"/>
                    </a:lnTo>
                    <a:lnTo>
                      <a:pt x="82" y="13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58" name="Freeform 400">
                <a:extLst>
                  <a:ext uri="{FF2B5EF4-FFF2-40B4-BE49-F238E27FC236}">
                    <a16:creationId xmlns:a16="http://schemas.microsoft.com/office/drawing/2014/main" id="{AE6BDC66-0580-49B2-9148-9420CC5B6E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0" y="1907"/>
                <a:ext cx="65" cy="45"/>
              </a:xfrm>
              <a:custGeom>
                <a:avLst/>
                <a:gdLst>
                  <a:gd name="T0" fmla="*/ 26 w 65"/>
                  <a:gd name="T1" fmla="*/ 45 h 45"/>
                  <a:gd name="T2" fmla="*/ 22 w 65"/>
                  <a:gd name="T3" fmla="*/ 40 h 45"/>
                  <a:gd name="T4" fmla="*/ 21 w 65"/>
                  <a:gd name="T5" fmla="*/ 39 h 45"/>
                  <a:gd name="T6" fmla="*/ 17 w 65"/>
                  <a:gd name="T7" fmla="*/ 39 h 45"/>
                  <a:gd name="T8" fmla="*/ 14 w 65"/>
                  <a:gd name="T9" fmla="*/ 41 h 45"/>
                  <a:gd name="T10" fmla="*/ 8 w 65"/>
                  <a:gd name="T11" fmla="*/ 41 h 45"/>
                  <a:gd name="T12" fmla="*/ 5 w 65"/>
                  <a:gd name="T13" fmla="*/ 38 h 45"/>
                  <a:gd name="T14" fmla="*/ 3 w 65"/>
                  <a:gd name="T15" fmla="*/ 27 h 45"/>
                  <a:gd name="T16" fmla="*/ 1 w 65"/>
                  <a:gd name="T17" fmla="*/ 20 h 45"/>
                  <a:gd name="T18" fmla="*/ 0 w 65"/>
                  <a:gd name="T19" fmla="*/ 16 h 45"/>
                  <a:gd name="T20" fmla="*/ 2 w 65"/>
                  <a:gd name="T21" fmla="*/ 13 h 45"/>
                  <a:gd name="T22" fmla="*/ 4 w 65"/>
                  <a:gd name="T23" fmla="*/ 9 h 45"/>
                  <a:gd name="T24" fmla="*/ 11 w 65"/>
                  <a:gd name="T25" fmla="*/ 5 h 45"/>
                  <a:gd name="T26" fmla="*/ 20 w 65"/>
                  <a:gd name="T27" fmla="*/ 3 h 45"/>
                  <a:gd name="T28" fmla="*/ 31 w 65"/>
                  <a:gd name="T29" fmla="*/ 0 h 45"/>
                  <a:gd name="T30" fmla="*/ 37 w 65"/>
                  <a:gd name="T31" fmla="*/ 0 h 45"/>
                  <a:gd name="T32" fmla="*/ 44 w 65"/>
                  <a:gd name="T33" fmla="*/ 6 h 45"/>
                  <a:gd name="T34" fmla="*/ 47 w 65"/>
                  <a:gd name="T35" fmla="*/ 9 h 45"/>
                  <a:gd name="T36" fmla="*/ 54 w 65"/>
                  <a:gd name="T37" fmla="*/ 10 h 45"/>
                  <a:gd name="T38" fmla="*/ 60 w 65"/>
                  <a:gd name="T39" fmla="*/ 8 h 45"/>
                  <a:gd name="T40" fmla="*/ 65 w 65"/>
                  <a:gd name="T41" fmla="*/ 11 h 45"/>
                  <a:gd name="T42" fmla="*/ 65 w 65"/>
                  <a:gd name="T43" fmla="*/ 16 h 45"/>
                  <a:gd name="T44" fmla="*/ 62 w 65"/>
                  <a:gd name="T45" fmla="*/ 19 h 45"/>
                  <a:gd name="T46" fmla="*/ 58 w 65"/>
                  <a:gd name="T47" fmla="*/ 20 h 45"/>
                  <a:gd name="T48" fmla="*/ 52 w 65"/>
                  <a:gd name="T49" fmla="*/ 21 h 45"/>
                  <a:gd name="T50" fmla="*/ 49 w 65"/>
                  <a:gd name="T51" fmla="*/ 20 h 45"/>
                  <a:gd name="T52" fmla="*/ 47 w 65"/>
                  <a:gd name="T53" fmla="*/ 18 h 45"/>
                  <a:gd name="T54" fmla="*/ 41 w 65"/>
                  <a:gd name="T55" fmla="*/ 14 h 45"/>
                  <a:gd name="T56" fmla="*/ 37 w 65"/>
                  <a:gd name="T57" fmla="*/ 14 h 45"/>
                  <a:gd name="T58" fmla="*/ 33 w 65"/>
                  <a:gd name="T59" fmla="*/ 18 h 45"/>
                  <a:gd name="T60" fmla="*/ 33 w 65"/>
                  <a:gd name="T61" fmla="*/ 22 h 45"/>
                  <a:gd name="T62" fmla="*/ 37 w 65"/>
                  <a:gd name="T63" fmla="*/ 31 h 45"/>
                  <a:gd name="T64" fmla="*/ 38 w 65"/>
                  <a:gd name="T65" fmla="*/ 38 h 45"/>
                  <a:gd name="T66" fmla="*/ 37 w 65"/>
                  <a:gd name="T67" fmla="*/ 41 h 45"/>
                  <a:gd name="T68" fmla="*/ 34 w 65"/>
                  <a:gd name="T69" fmla="*/ 44 h 45"/>
                  <a:gd name="T70" fmla="*/ 32 w 65"/>
                  <a:gd name="T71" fmla="*/ 45 h 45"/>
                  <a:gd name="T72" fmla="*/ 26 w 65"/>
                  <a:gd name="T73" fmla="*/ 45 h 4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65" h="45">
                    <a:moveTo>
                      <a:pt x="26" y="45"/>
                    </a:moveTo>
                    <a:lnTo>
                      <a:pt x="22" y="40"/>
                    </a:lnTo>
                    <a:lnTo>
                      <a:pt x="21" y="39"/>
                    </a:lnTo>
                    <a:lnTo>
                      <a:pt x="17" y="39"/>
                    </a:lnTo>
                    <a:lnTo>
                      <a:pt x="14" y="41"/>
                    </a:lnTo>
                    <a:lnTo>
                      <a:pt x="8" y="41"/>
                    </a:lnTo>
                    <a:lnTo>
                      <a:pt x="5" y="38"/>
                    </a:lnTo>
                    <a:lnTo>
                      <a:pt x="3" y="27"/>
                    </a:lnTo>
                    <a:lnTo>
                      <a:pt x="1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4" y="9"/>
                    </a:lnTo>
                    <a:lnTo>
                      <a:pt x="11" y="5"/>
                    </a:lnTo>
                    <a:lnTo>
                      <a:pt x="20" y="3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44" y="6"/>
                    </a:lnTo>
                    <a:lnTo>
                      <a:pt x="47" y="9"/>
                    </a:lnTo>
                    <a:lnTo>
                      <a:pt x="54" y="10"/>
                    </a:lnTo>
                    <a:lnTo>
                      <a:pt x="60" y="8"/>
                    </a:lnTo>
                    <a:lnTo>
                      <a:pt x="65" y="11"/>
                    </a:lnTo>
                    <a:lnTo>
                      <a:pt x="65" y="16"/>
                    </a:lnTo>
                    <a:lnTo>
                      <a:pt x="62" y="19"/>
                    </a:lnTo>
                    <a:lnTo>
                      <a:pt x="58" y="20"/>
                    </a:lnTo>
                    <a:lnTo>
                      <a:pt x="52" y="21"/>
                    </a:lnTo>
                    <a:lnTo>
                      <a:pt x="49" y="20"/>
                    </a:lnTo>
                    <a:lnTo>
                      <a:pt x="47" y="18"/>
                    </a:lnTo>
                    <a:lnTo>
                      <a:pt x="41" y="14"/>
                    </a:lnTo>
                    <a:lnTo>
                      <a:pt x="37" y="14"/>
                    </a:lnTo>
                    <a:lnTo>
                      <a:pt x="33" y="18"/>
                    </a:lnTo>
                    <a:lnTo>
                      <a:pt x="33" y="22"/>
                    </a:lnTo>
                    <a:lnTo>
                      <a:pt x="37" y="31"/>
                    </a:lnTo>
                    <a:lnTo>
                      <a:pt x="38" y="38"/>
                    </a:lnTo>
                    <a:lnTo>
                      <a:pt x="37" y="41"/>
                    </a:lnTo>
                    <a:lnTo>
                      <a:pt x="34" y="44"/>
                    </a:lnTo>
                    <a:lnTo>
                      <a:pt x="32" y="45"/>
                    </a:lnTo>
                    <a:lnTo>
                      <a:pt x="26" y="45"/>
                    </a:lnTo>
                    <a:close/>
                  </a:path>
                </a:pathLst>
              </a:custGeom>
              <a:solidFill>
                <a:srgbClr val="004365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59" name="Freeform 401">
                <a:extLst>
                  <a:ext uri="{FF2B5EF4-FFF2-40B4-BE49-F238E27FC236}">
                    <a16:creationId xmlns:a16="http://schemas.microsoft.com/office/drawing/2014/main" id="{21E3E853-0BA3-4CD3-B4D2-BA529929B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1" y="2366"/>
                <a:ext cx="69" cy="75"/>
              </a:xfrm>
              <a:custGeom>
                <a:avLst/>
                <a:gdLst>
                  <a:gd name="T0" fmla="*/ 13 w 69"/>
                  <a:gd name="T1" fmla="*/ 75 h 75"/>
                  <a:gd name="T2" fmla="*/ 7 w 69"/>
                  <a:gd name="T3" fmla="*/ 50 h 75"/>
                  <a:gd name="T4" fmla="*/ 6 w 69"/>
                  <a:gd name="T5" fmla="*/ 25 h 75"/>
                  <a:gd name="T6" fmla="*/ 0 w 69"/>
                  <a:gd name="T7" fmla="*/ 17 h 75"/>
                  <a:gd name="T8" fmla="*/ 7 w 69"/>
                  <a:gd name="T9" fmla="*/ 0 h 75"/>
                  <a:gd name="T10" fmla="*/ 37 w 69"/>
                  <a:gd name="T11" fmla="*/ 26 h 75"/>
                  <a:gd name="T12" fmla="*/ 57 w 69"/>
                  <a:gd name="T13" fmla="*/ 18 h 75"/>
                  <a:gd name="T14" fmla="*/ 69 w 69"/>
                  <a:gd name="T15" fmla="*/ 19 h 75"/>
                  <a:gd name="T16" fmla="*/ 58 w 69"/>
                  <a:gd name="T17" fmla="*/ 64 h 75"/>
                  <a:gd name="T18" fmla="*/ 47 w 69"/>
                  <a:gd name="T19" fmla="*/ 65 h 75"/>
                  <a:gd name="T20" fmla="*/ 42 w 69"/>
                  <a:gd name="T21" fmla="*/ 74 h 75"/>
                  <a:gd name="T22" fmla="*/ 13 w 69"/>
                  <a:gd name="T23" fmla="*/ 75 h 7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9" h="75">
                    <a:moveTo>
                      <a:pt x="13" y="75"/>
                    </a:moveTo>
                    <a:lnTo>
                      <a:pt x="7" y="50"/>
                    </a:lnTo>
                    <a:lnTo>
                      <a:pt x="6" y="25"/>
                    </a:lnTo>
                    <a:lnTo>
                      <a:pt x="0" y="17"/>
                    </a:lnTo>
                    <a:lnTo>
                      <a:pt x="7" y="0"/>
                    </a:lnTo>
                    <a:lnTo>
                      <a:pt x="37" y="26"/>
                    </a:lnTo>
                    <a:lnTo>
                      <a:pt x="57" y="18"/>
                    </a:lnTo>
                    <a:lnTo>
                      <a:pt x="69" y="19"/>
                    </a:lnTo>
                    <a:lnTo>
                      <a:pt x="58" y="64"/>
                    </a:lnTo>
                    <a:lnTo>
                      <a:pt x="47" y="65"/>
                    </a:lnTo>
                    <a:lnTo>
                      <a:pt x="42" y="74"/>
                    </a:lnTo>
                    <a:lnTo>
                      <a:pt x="13" y="7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60" name="Freeform 402">
                <a:extLst>
                  <a:ext uri="{FF2B5EF4-FFF2-40B4-BE49-F238E27FC236}">
                    <a16:creationId xmlns:a16="http://schemas.microsoft.com/office/drawing/2014/main" id="{5325DC92-2A4E-4C05-8CF8-6C32C589A2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1" y="3206"/>
                <a:ext cx="79" cy="102"/>
              </a:xfrm>
              <a:custGeom>
                <a:avLst/>
                <a:gdLst>
                  <a:gd name="T0" fmla="*/ 71 w 79"/>
                  <a:gd name="T1" fmla="*/ 102 h 102"/>
                  <a:gd name="T2" fmla="*/ 54 w 79"/>
                  <a:gd name="T3" fmla="*/ 99 h 102"/>
                  <a:gd name="T4" fmla="*/ 51 w 79"/>
                  <a:gd name="T5" fmla="*/ 98 h 102"/>
                  <a:gd name="T6" fmla="*/ 49 w 79"/>
                  <a:gd name="T7" fmla="*/ 98 h 102"/>
                  <a:gd name="T8" fmla="*/ 48 w 79"/>
                  <a:gd name="T9" fmla="*/ 98 h 102"/>
                  <a:gd name="T10" fmla="*/ 35 w 79"/>
                  <a:gd name="T11" fmla="*/ 95 h 102"/>
                  <a:gd name="T12" fmla="*/ 27 w 79"/>
                  <a:gd name="T13" fmla="*/ 89 h 102"/>
                  <a:gd name="T14" fmla="*/ 24 w 79"/>
                  <a:gd name="T15" fmla="*/ 90 h 102"/>
                  <a:gd name="T16" fmla="*/ 19 w 79"/>
                  <a:gd name="T17" fmla="*/ 91 h 102"/>
                  <a:gd name="T18" fmla="*/ 14 w 79"/>
                  <a:gd name="T19" fmla="*/ 96 h 102"/>
                  <a:gd name="T20" fmla="*/ 12 w 79"/>
                  <a:gd name="T21" fmla="*/ 89 h 102"/>
                  <a:gd name="T22" fmla="*/ 15 w 79"/>
                  <a:gd name="T23" fmla="*/ 73 h 102"/>
                  <a:gd name="T24" fmla="*/ 0 w 79"/>
                  <a:gd name="T25" fmla="*/ 60 h 102"/>
                  <a:gd name="T26" fmla="*/ 26 w 79"/>
                  <a:gd name="T27" fmla="*/ 48 h 102"/>
                  <a:gd name="T28" fmla="*/ 30 w 79"/>
                  <a:gd name="T29" fmla="*/ 21 h 102"/>
                  <a:gd name="T30" fmla="*/ 45 w 79"/>
                  <a:gd name="T31" fmla="*/ 26 h 102"/>
                  <a:gd name="T32" fmla="*/ 54 w 79"/>
                  <a:gd name="T33" fmla="*/ 7 h 102"/>
                  <a:gd name="T34" fmla="*/ 75 w 79"/>
                  <a:gd name="T35" fmla="*/ 0 h 102"/>
                  <a:gd name="T36" fmla="*/ 79 w 79"/>
                  <a:gd name="T37" fmla="*/ 62 h 102"/>
                  <a:gd name="T38" fmla="*/ 69 w 79"/>
                  <a:gd name="T39" fmla="*/ 74 h 102"/>
                  <a:gd name="T40" fmla="*/ 64 w 79"/>
                  <a:gd name="T41" fmla="*/ 86 h 102"/>
                  <a:gd name="T42" fmla="*/ 71 w 79"/>
                  <a:gd name="T43" fmla="*/ 99 h 102"/>
                  <a:gd name="T44" fmla="*/ 71 w 79"/>
                  <a:gd name="T45" fmla="*/ 102 h 10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79" h="102">
                    <a:moveTo>
                      <a:pt x="71" y="102"/>
                    </a:moveTo>
                    <a:lnTo>
                      <a:pt x="54" y="99"/>
                    </a:lnTo>
                    <a:lnTo>
                      <a:pt x="51" y="98"/>
                    </a:lnTo>
                    <a:lnTo>
                      <a:pt x="49" y="98"/>
                    </a:lnTo>
                    <a:lnTo>
                      <a:pt x="48" y="98"/>
                    </a:lnTo>
                    <a:lnTo>
                      <a:pt x="35" y="95"/>
                    </a:lnTo>
                    <a:lnTo>
                      <a:pt x="27" y="89"/>
                    </a:lnTo>
                    <a:lnTo>
                      <a:pt x="24" y="90"/>
                    </a:lnTo>
                    <a:lnTo>
                      <a:pt x="19" y="91"/>
                    </a:lnTo>
                    <a:lnTo>
                      <a:pt x="14" y="96"/>
                    </a:lnTo>
                    <a:lnTo>
                      <a:pt x="12" y="89"/>
                    </a:lnTo>
                    <a:lnTo>
                      <a:pt x="15" y="73"/>
                    </a:lnTo>
                    <a:lnTo>
                      <a:pt x="0" y="60"/>
                    </a:lnTo>
                    <a:lnTo>
                      <a:pt x="26" y="48"/>
                    </a:lnTo>
                    <a:lnTo>
                      <a:pt x="30" y="21"/>
                    </a:lnTo>
                    <a:lnTo>
                      <a:pt x="45" y="26"/>
                    </a:lnTo>
                    <a:lnTo>
                      <a:pt x="54" y="7"/>
                    </a:lnTo>
                    <a:lnTo>
                      <a:pt x="75" y="0"/>
                    </a:lnTo>
                    <a:lnTo>
                      <a:pt x="79" y="62"/>
                    </a:lnTo>
                    <a:lnTo>
                      <a:pt x="69" y="74"/>
                    </a:lnTo>
                    <a:lnTo>
                      <a:pt x="64" y="86"/>
                    </a:lnTo>
                    <a:lnTo>
                      <a:pt x="71" y="99"/>
                    </a:lnTo>
                    <a:lnTo>
                      <a:pt x="71" y="10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61" name="Freeform 403">
                <a:extLst>
                  <a:ext uri="{FF2B5EF4-FFF2-40B4-BE49-F238E27FC236}">
                    <a16:creationId xmlns:a16="http://schemas.microsoft.com/office/drawing/2014/main" id="{80A56A67-6DDA-4444-B3B4-4D147274A9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9" y="3304"/>
                <a:ext cx="30" cy="59"/>
              </a:xfrm>
              <a:custGeom>
                <a:avLst/>
                <a:gdLst>
                  <a:gd name="T0" fmla="*/ 15 w 30"/>
                  <a:gd name="T1" fmla="*/ 59 h 59"/>
                  <a:gd name="T2" fmla="*/ 14 w 30"/>
                  <a:gd name="T3" fmla="*/ 54 h 59"/>
                  <a:gd name="T4" fmla="*/ 10 w 30"/>
                  <a:gd name="T5" fmla="*/ 47 h 59"/>
                  <a:gd name="T6" fmla="*/ 8 w 30"/>
                  <a:gd name="T7" fmla="*/ 45 h 59"/>
                  <a:gd name="T8" fmla="*/ 7 w 30"/>
                  <a:gd name="T9" fmla="*/ 45 h 59"/>
                  <a:gd name="T10" fmla="*/ 3 w 30"/>
                  <a:gd name="T11" fmla="*/ 44 h 59"/>
                  <a:gd name="T12" fmla="*/ 7 w 30"/>
                  <a:gd name="T13" fmla="*/ 27 h 59"/>
                  <a:gd name="T14" fmla="*/ 0 w 30"/>
                  <a:gd name="T15" fmla="*/ 8 h 59"/>
                  <a:gd name="T16" fmla="*/ 1 w 30"/>
                  <a:gd name="T17" fmla="*/ 6 h 59"/>
                  <a:gd name="T18" fmla="*/ 9 w 30"/>
                  <a:gd name="T19" fmla="*/ 7 h 59"/>
                  <a:gd name="T20" fmla="*/ 16 w 30"/>
                  <a:gd name="T21" fmla="*/ 7 h 59"/>
                  <a:gd name="T22" fmla="*/ 17 w 30"/>
                  <a:gd name="T23" fmla="*/ 6 h 59"/>
                  <a:gd name="T24" fmla="*/ 24 w 30"/>
                  <a:gd name="T25" fmla="*/ 0 h 59"/>
                  <a:gd name="T26" fmla="*/ 30 w 30"/>
                  <a:gd name="T27" fmla="*/ 1 h 59"/>
                  <a:gd name="T28" fmla="*/ 25 w 30"/>
                  <a:gd name="T29" fmla="*/ 19 h 59"/>
                  <a:gd name="T30" fmla="*/ 30 w 30"/>
                  <a:gd name="T31" fmla="*/ 43 h 59"/>
                  <a:gd name="T32" fmla="*/ 22 w 30"/>
                  <a:gd name="T33" fmla="*/ 56 h 59"/>
                  <a:gd name="T34" fmla="*/ 15 w 30"/>
                  <a:gd name="T35" fmla="*/ 59 h 5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" h="59">
                    <a:moveTo>
                      <a:pt x="15" y="59"/>
                    </a:moveTo>
                    <a:lnTo>
                      <a:pt x="14" y="54"/>
                    </a:lnTo>
                    <a:lnTo>
                      <a:pt x="10" y="47"/>
                    </a:lnTo>
                    <a:lnTo>
                      <a:pt x="8" y="45"/>
                    </a:lnTo>
                    <a:lnTo>
                      <a:pt x="7" y="45"/>
                    </a:lnTo>
                    <a:lnTo>
                      <a:pt x="3" y="44"/>
                    </a:lnTo>
                    <a:lnTo>
                      <a:pt x="7" y="27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9" y="7"/>
                    </a:lnTo>
                    <a:lnTo>
                      <a:pt x="16" y="7"/>
                    </a:lnTo>
                    <a:lnTo>
                      <a:pt x="17" y="6"/>
                    </a:lnTo>
                    <a:lnTo>
                      <a:pt x="24" y="0"/>
                    </a:lnTo>
                    <a:lnTo>
                      <a:pt x="30" y="1"/>
                    </a:lnTo>
                    <a:lnTo>
                      <a:pt x="25" y="19"/>
                    </a:lnTo>
                    <a:lnTo>
                      <a:pt x="30" y="43"/>
                    </a:lnTo>
                    <a:lnTo>
                      <a:pt x="22" y="56"/>
                    </a:lnTo>
                    <a:lnTo>
                      <a:pt x="15" y="5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62" name="Freeform 404">
                <a:extLst>
                  <a:ext uri="{FF2B5EF4-FFF2-40B4-BE49-F238E27FC236}">
                    <a16:creationId xmlns:a16="http://schemas.microsoft.com/office/drawing/2014/main" id="{A8E54720-4423-431F-AE23-5AB5431836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2" y="2678"/>
                <a:ext cx="78" cy="115"/>
              </a:xfrm>
              <a:custGeom>
                <a:avLst/>
                <a:gdLst>
                  <a:gd name="T0" fmla="*/ 13 w 78"/>
                  <a:gd name="T1" fmla="*/ 115 h 115"/>
                  <a:gd name="T2" fmla="*/ 15 w 78"/>
                  <a:gd name="T3" fmla="*/ 96 h 115"/>
                  <a:gd name="T4" fmla="*/ 1 w 78"/>
                  <a:gd name="T5" fmla="*/ 74 h 115"/>
                  <a:gd name="T6" fmla="*/ 13 w 78"/>
                  <a:gd name="T7" fmla="*/ 54 h 115"/>
                  <a:gd name="T8" fmla="*/ 5 w 78"/>
                  <a:gd name="T9" fmla="*/ 48 h 115"/>
                  <a:gd name="T10" fmla="*/ 0 w 78"/>
                  <a:gd name="T11" fmla="*/ 26 h 115"/>
                  <a:gd name="T12" fmla="*/ 0 w 78"/>
                  <a:gd name="T13" fmla="*/ 0 h 115"/>
                  <a:gd name="T14" fmla="*/ 25 w 78"/>
                  <a:gd name="T15" fmla="*/ 22 h 115"/>
                  <a:gd name="T16" fmla="*/ 37 w 78"/>
                  <a:gd name="T17" fmla="*/ 14 h 115"/>
                  <a:gd name="T18" fmla="*/ 59 w 78"/>
                  <a:gd name="T19" fmla="*/ 40 h 115"/>
                  <a:gd name="T20" fmla="*/ 69 w 78"/>
                  <a:gd name="T21" fmla="*/ 39 h 115"/>
                  <a:gd name="T22" fmla="*/ 65 w 78"/>
                  <a:gd name="T23" fmla="*/ 54 h 115"/>
                  <a:gd name="T24" fmla="*/ 78 w 78"/>
                  <a:gd name="T25" fmla="*/ 69 h 115"/>
                  <a:gd name="T26" fmla="*/ 63 w 78"/>
                  <a:gd name="T27" fmla="*/ 72 h 115"/>
                  <a:gd name="T28" fmla="*/ 65 w 78"/>
                  <a:gd name="T29" fmla="*/ 83 h 115"/>
                  <a:gd name="T30" fmla="*/ 58 w 78"/>
                  <a:gd name="T31" fmla="*/ 93 h 115"/>
                  <a:gd name="T32" fmla="*/ 56 w 78"/>
                  <a:gd name="T33" fmla="*/ 110 h 115"/>
                  <a:gd name="T34" fmla="*/ 46 w 78"/>
                  <a:gd name="T35" fmla="*/ 96 h 115"/>
                  <a:gd name="T36" fmla="*/ 30 w 78"/>
                  <a:gd name="T37" fmla="*/ 109 h 115"/>
                  <a:gd name="T38" fmla="*/ 13 w 78"/>
                  <a:gd name="T39" fmla="*/ 115 h 11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78" h="115">
                    <a:moveTo>
                      <a:pt x="13" y="115"/>
                    </a:moveTo>
                    <a:lnTo>
                      <a:pt x="15" y="96"/>
                    </a:lnTo>
                    <a:lnTo>
                      <a:pt x="1" y="74"/>
                    </a:lnTo>
                    <a:lnTo>
                      <a:pt x="13" y="54"/>
                    </a:lnTo>
                    <a:lnTo>
                      <a:pt x="5" y="48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25" y="22"/>
                    </a:lnTo>
                    <a:lnTo>
                      <a:pt x="37" y="14"/>
                    </a:lnTo>
                    <a:lnTo>
                      <a:pt x="59" y="40"/>
                    </a:lnTo>
                    <a:lnTo>
                      <a:pt x="69" y="39"/>
                    </a:lnTo>
                    <a:lnTo>
                      <a:pt x="65" y="54"/>
                    </a:lnTo>
                    <a:lnTo>
                      <a:pt x="78" y="69"/>
                    </a:lnTo>
                    <a:lnTo>
                      <a:pt x="63" y="72"/>
                    </a:lnTo>
                    <a:lnTo>
                      <a:pt x="65" y="83"/>
                    </a:lnTo>
                    <a:lnTo>
                      <a:pt x="58" y="93"/>
                    </a:lnTo>
                    <a:lnTo>
                      <a:pt x="56" y="110"/>
                    </a:lnTo>
                    <a:lnTo>
                      <a:pt x="46" y="96"/>
                    </a:lnTo>
                    <a:lnTo>
                      <a:pt x="30" y="109"/>
                    </a:lnTo>
                    <a:lnTo>
                      <a:pt x="13" y="11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63" name="Freeform 405">
                <a:extLst>
                  <a:ext uri="{FF2B5EF4-FFF2-40B4-BE49-F238E27FC236}">
                    <a16:creationId xmlns:a16="http://schemas.microsoft.com/office/drawing/2014/main" id="{FD51F7DE-1B2D-4330-83A0-7F9B4EE61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3" y="3467"/>
                <a:ext cx="63" cy="35"/>
              </a:xfrm>
              <a:custGeom>
                <a:avLst/>
                <a:gdLst>
                  <a:gd name="T0" fmla="*/ 8 w 63"/>
                  <a:gd name="T1" fmla="*/ 35 h 35"/>
                  <a:gd name="T2" fmla="*/ 3 w 63"/>
                  <a:gd name="T3" fmla="*/ 34 h 35"/>
                  <a:gd name="T4" fmla="*/ 0 w 63"/>
                  <a:gd name="T5" fmla="*/ 27 h 35"/>
                  <a:gd name="T6" fmla="*/ 4 w 63"/>
                  <a:gd name="T7" fmla="*/ 23 h 35"/>
                  <a:gd name="T8" fmla="*/ 9 w 63"/>
                  <a:gd name="T9" fmla="*/ 20 h 35"/>
                  <a:gd name="T10" fmla="*/ 21 w 63"/>
                  <a:gd name="T11" fmla="*/ 15 h 35"/>
                  <a:gd name="T12" fmla="*/ 32 w 63"/>
                  <a:gd name="T13" fmla="*/ 11 h 35"/>
                  <a:gd name="T14" fmla="*/ 36 w 63"/>
                  <a:gd name="T15" fmla="*/ 7 h 35"/>
                  <a:gd name="T16" fmla="*/ 38 w 63"/>
                  <a:gd name="T17" fmla="*/ 3 h 35"/>
                  <a:gd name="T18" fmla="*/ 43 w 63"/>
                  <a:gd name="T19" fmla="*/ 8 h 35"/>
                  <a:gd name="T20" fmla="*/ 52 w 63"/>
                  <a:gd name="T21" fmla="*/ 0 h 35"/>
                  <a:gd name="T22" fmla="*/ 63 w 63"/>
                  <a:gd name="T23" fmla="*/ 10 h 35"/>
                  <a:gd name="T24" fmla="*/ 60 w 63"/>
                  <a:gd name="T25" fmla="*/ 22 h 35"/>
                  <a:gd name="T26" fmla="*/ 57 w 63"/>
                  <a:gd name="T27" fmla="*/ 24 h 35"/>
                  <a:gd name="T28" fmla="*/ 52 w 63"/>
                  <a:gd name="T29" fmla="*/ 27 h 35"/>
                  <a:gd name="T30" fmla="*/ 46 w 63"/>
                  <a:gd name="T31" fmla="*/ 29 h 35"/>
                  <a:gd name="T32" fmla="*/ 38 w 63"/>
                  <a:gd name="T33" fmla="*/ 29 h 35"/>
                  <a:gd name="T34" fmla="*/ 30 w 63"/>
                  <a:gd name="T35" fmla="*/ 28 h 35"/>
                  <a:gd name="T36" fmla="*/ 22 w 63"/>
                  <a:gd name="T37" fmla="*/ 30 h 35"/>
                  <a:gd name="T38" fmla="*/ 19 w 63"/>
                  <a:gd name="T39" fmla="*/ 31 h 35"/>
                  <a:gd name="T40" fmla="*/ 8 w 63"/>
                  <a:gd name="T41" fmla="*/ 35 h 3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3" h="35">
                    <a:moveTo>
                      <a:pt x="8" y="35"/>
                    </a:moveTo>
                    <a:lnTo>
                      <a:pt x="3" y="34"/>
                    </a:lnTo>
                    <a:lnTo>
                      <a:pt x="0" y="27"/>
                    </a:lnTo>
                    <a:lnTo>
                      <a:pt x="4" y="23"/>
                    </a:lnTo>
                    <a:lnTo>
                      <a:pt x="9" y="20"/>
                    </a:lnTo>
                    <a:lnTo>
                      <a:pt x="21" y="15"/>
                    </a:lnTo>
                    <a:lnTo>
                      <a:pt x="32" y="11"/>
                    </a:lnTo>
                    <a:lnTo>
                      <a:pt x="36" y="7"/>
                    </a:lnTo>
                    <a:lnTo>
                      <a:pt x="38" y="3"/>
                    </a:lnTo>
                    <a:lnTo>
                      <a:pt x="43" y="8"/>
                    </a:lnTo>
                    <a:lnTo>
                      <a:pt x="52" y="0"/>
                    </a:lnTo>
                    <a:lnTo>
                      <a:pt x="63" y="10"/>
                    </a:lnTo>
                    <a:lnTo>
                      <a:pt x="60" y="22"/>
                    </a:lnTo>
                    <a:lnTo>
                      <a:pt x="57" y="24"/>
                    </a:lnTo>
                    <a:lnTo>
                      <a:pt x="52" y="27"/>
                    </a:lnTo>
                    <a:lnTo>
                      <a:pt x="46" y="29"/>
                    </a:lnTo>
                    <a:lnTo>
                      <a:pt x="38" y="29"/>
                    </a:lnTo>
                    <a:lnTo>
                      <a:pt x="30" y="28"/>
                    </a:lnTo>
                    <a:lnTo>
                      <a:pt x="22" y="30"/>
                    </a:lnTo>
                    <a:lnTo>
                      <a:pt x="19" y="31"/>
                    </a:lnTo>
                    <a:lnTo>
                      <a:pt x="8" y="3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64" name="Freeform 406">
                <a:extLst>
                  <a:ext uri="{FF2B5EF4-FFF2-40B4-BE49-F238E27FC236}">
                    <a16:creationId xmlns:a16="http://schemas.microsoft.com/office/drawing/2014/main" id="{D2BC0FBE-47B8-47A8-B531-313E9AB9B4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4" y="3009"/>
                <a:ext cx="38" cy="43"/>
              </a:xfrm>
              <a:custGeom>
                <a:avLst/>
                <a:gdLst>
                  <a:gd name="T0" fmla="*/ 15 w 38"/>
                  <a:gd name="T1" fmla="*/ 43 h 43"/>
                  <a:gd name="T2" fmla="*/ 0 w 38"/>
                  <a:gd name="T3" fmla="*/ 32 h 43"/>
                  <a:gd name="T4" fmla="*/ 8 w 38"/>
                  <a:gd name="T5" fmla="*/ 16 h 43"/>
                  <a:gd name="T6" fmla="*/ 24 w 38"/>
                  <a:gd name="T7" fmla="*/ 0 h 43"/>
                  <a:gd name="T8" fmla="*/ 30 w 38"/>
                  <a:gd name="T9" fmla="*/ 0 h 43"/>
                  <a:gd name="T10" fmla="*/ 38 w 38"/>
                  <a:gd name="T11" fmla="*/ 19 h 43"/>
                  <a:gd name="T12" fmla="*/ 30 w 38"/>
                  <a:gd name="T13" fmla="*/ 39 h 43"/>
                  <a:gd name="T14" fmla="*/ 22 w 38"/>
                  <a:gd name="T15" fmla="*/ 37 h 43"/>
                  <a:gd name="T16" fmla="*/ 15 w 38"/>
                  <a:gd name="T17" fmla="*/ 43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8" h="43">
                    <a:moveTo>
                      <a:pt x="15" y="43"/>
                    </a:moveTo>
                    <a:lnTo>
                      <a:pt x="0" y="32"/>
                    </a:lnTo>
                    <a:lnTo>
                      <a:pt x="8" y="16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8" y="19"/>
                    </a:lnTo>
                    <a:lnTo>
                      <a:pt x="30" y="39"/>
                    </a:lnTo>
                    <a:lnTo>
                      <a:pt x="22" y="37"/>
                    </a:lnTo>
                    <a:lnTo>
                      <a:pt x="15" y="4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65" name="Freeform 407">
                <a:extLst>
                  <a:ext uri="{FF2B5EF4-FFF2-40B4-BE49-F238E27FC236}">
                    <a16:creationId xmlns:a16="http://schemas.microsoft.com/office/drawing/2014/main" id="{08E3ACC4-545B-4DA5-8C40-26A8DEBADC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4" y="2913"/>
                <a:ext cx="79" cy="125"/>
              </a:xfrm>
              <a:custGeom>
                <a:avLst/>
                <a:gdLst>
                  <a:gd name="T0" fmla="*/ 57 w 79"/>
                  <a:gd name="T1" fmla="*/ 125 h 125"/>
                  <a:gd name="T2" fmla="*/ 40 w 79"/>
                  <a:gd name="T3" fmla="*/ 99 h 125"/>
                  <a:gd name="T4" fmla="*/ 29 w 79"/>
                  <a:gd name="T5" fmla="*/ 114 h 125"/>
                  <a:gd name="T6" fmla="*/ 14 w 79"/>
                  <a:gd name="T7" fmla="*/ 99 h 125"/>
                  <a:gd name="T8" fmla="*/ 28 w 79"/>
                  <a:gd name="T9" fmla="*/ 79 h 125"/>
                  <a:gd name="T10" fmla="*/ 12 w 79"/>
                  <a:gd name="T11" fmla="*/ 70 h 125"/>
                  <a:gd name="T12" fmla="*/ 16 w 79"/>
                  <a:gd name="T13" fmla="*/ 50 h 125"/>
                  <a:gd name="T14" fmla="*/ 0 w 79"/>
                  <a:gd name="T15" fmla="*/ 35 h 125"/>
                  <a:gd name="T16" fmla="*/ 12 w 79"/>
                  <a:gd name="T17" fmla="*/ 0 h 125"/>
                  <a:gd name="T18" fmla="*/ 23 w 79"/>
                  <a:gd name="T19" fmla="*/ 5 h 125"/>
                  <a:gd name="T20" fmla="*/ 31 w 79"/>
                  <a:gd name="T21" fmla="*/ 18 h 125"/>
                  <a:gd name="T22" fmla="*/ 42 w 79"/>
                  <a:gd name="T23" fmla="*/ 20 h 125"/>
                  <a:gd name="T24" fmla="*/ 53 w 79"/>
                  <a:gd name="T25" fmla="*/ 57 h 125"/>
                  <a:gd name="T26" fmla="*/ 61 w 79"/>
                  <a:gd name="T27" fmla="*/ 47 h 125"/>
                  <a:gd name="T28" fmla="*/ 75 w 79"/>
                  <a:gd name="T29" fmla="*/ 45 h 125"/>
                  <a:gd name="T30" fmla="*/ 79 w 79"/>
                  <a:gd name="T31" fmla="*/ 60 h 125"/>
                  <a:gd name="T32" fmla="*/ 73 w 79"/>
                  <a:gd name="T33" fmla="*/ 81 h 125"/>
                  <a:gd name="T34" fmla="*/ 71 w 79"/>
                  <a:gd name="T35" fmla="*/ 115 h 125"/>
                  <a:gd name="T36" fmla="*/ 57 w 79"/>
                  <a:gd name="T37" fmla="*/ 125 h 1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9" h="125">
                    <a:moveTo>
                      <a:pt x="57" y="125"/>
                    </a:moveTo>
                    <a:lnTo>
                      <a:pt x="40" y="99"/>
                    </a:lnTo>
                    <a:lnTo>
                      <a:pt x="29" y="114"/>
                    </a:lnTo>
                    <a:lnTo>
                      <a:pt x="14" y="99"/>
                    </a:lnTo>
                    <a:lnTo>
                      <a:pt x="28" y="79"/>
                    </a:lnTo>
                    <a:lnTo>
                      <a:pt x="12" y="70"/>
                    </a:lnTo>
                    <a:lnTo>
                      <a:pt x="16" y="50"/>
                    </a:lnTo>
                    <a:lnTo>
                      <a:pt x="0" y="35"/>
                    </a:lnTo>
                    <a:lnTo>
                      <a:pt x="12" y="0"/>
                    </a:lnTo>
                    <a:lnTo>
                      <a:pt x="23" y="5"/>
                    </a:lnTo>
                    <a:lnTo>
                      <a:pt x="31" y="18"/>
                    </a:lnTo>
                    <a:lnTo>
                      <a:pt x="42" y="20"/>
                    </a:lnTo>
                    <a:lnTo>
                      <a:pt x="53" y="57"/>
                    </a:lnTo>
                    <a:lnTo>
                      <a:pt x="61" y="47"/>
                    </a:lnTo>
                    <a:lnTo>
                      <a:pt x="75" y="45"/>
                    </a:lnTo>
                    <a:lnTo>
                      <a:pt x="79" y="60"/>
                    </a:lnTo>
                    <a:lnTo>
                      <a:pt x="73" y="81"/>
                    </a:lnTo>
                    <a:lnTo>
                      <a:pt x="71" y="115"/>
                    </a:lnTo>
                    <a:lnTo>
                      <a:pt x="57" y="12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66" name="Freeform 408">
                <a:extLst>
                  <a:ext uri="{FF2B5EF4-FFF2-40B4-BE49-F238E27FC236}">
                    <a16:creationId xmlns:a16="http://schemas.microsoft.com/office/drawing/2014/main" id="{6BF1E62B-A7BF-4692-B09A-5D6D30073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3" y="3079"/>
                <a:ext cx="88" cy="114"/>
              </a:xfrm>
              <a:custGeom>
                <a:avLst/>
                <a:gdLst>
                  <a:gd name="T0" fmla="*/ 7 w 88"/>
                  <a:gd name="T1" fmla="*/ 114 h 114"/>
                  <a:gd name="T2" fmla="*/ 0 w 88"/>
                  <a:gd name="T3" fmla="*/ 108 h 114"/>
                  <a:gd name="T4" fmla="*/ 2 w 88"/>
                  <a:gd name="T5" fmla="*/ 97 h 114"/>
                  <a:gd name="T6" fmla="*/ 3 w 88"/>
                  <a:gd name="T7" fmla="*/ 85 h 114"/>
                  <a:gd name="T8" fmla="*/ 34 w 88"/>
                  <a:gd name="T9" fmla="*/ 49 h 114"/>
                  <a:gd name="T10" fmla="*/ 33 w 88"/>
                  <a:gd name="T11" fmla="*/ 25 h 114"/>
                  <a:gd name="T12" fmla="*/ 43 w 88"/>
                  <a:gd name="T13" fmla="*/ 13 h 114"/>
                  <a:gd name="T14" fmla="*/ 44 w 88"/>
                  <a:gd name="T15" fmla="*/ 0 h 114"/>
                  <a:gd name="T16" fmla="*/ 65 w 88"/>
                  <a:gd name="T17" fmla="*/ 34 h 114"/>
                  <a:gd name="T18" fmla="*/ 88 w 88"/>
                  <a:gd name="T19" fmla="*/ 55 h 114"/>
                  <a:gd name="T20" fmla="*/ 52 w 88"/>
                  <a:gd name="T21" fmla="*/ 64 h 114"/>
                  <a:gd name="T22" fmla="*/ 7 w 88"/>
                  <a:gd name="T23" fmla="*/ 114 h 1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8" h="114">
                    <a:moveTo>
                      <a:pt x="7" y="114"/>
                    </a:moveTo>
                    <a:lnTo>
                      <a:pt x="0" y="108"/>
                    </a:lnTo>
                    <a:lnTo>
                      <a:pt x="2" y="97"/>
                    </a:lnTo>
                    <a:lnTo>
                      <a:pt x="3" y="85"/>
                    </a:lnTo>
                    <a:lnTo>
                      <a:pt x="34" y="49"/>
                    </a:lnTo>
                    <a:lnTo>
                      <a:pt x="33" y="25"/>
                    </a:lnTo>
                    <a:lnTo>
                      <a:pt x="43" y="13"/>
                    </a:lnTo>
                    <a:lnTo>
                      <a:pt x="44" y="0"/>
                    </a:lnTo>
                    <a:lnTo>
                      <a:pt x="65" y="34"/>
                    </a:lnTo>
                    <a:lnTo>
                      <a:pt x="88" y="55"/>
                    </a:lnTo>
                    <a:lnTo>
                      <a:pt x="52" y="64"/>
                    </a:lnTo>
                    <a:lnTo>
                      <a:pt x="7" y="11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67" name="Freeform 409">
                <a:extLst>
                  <a:ext uri="{FF2B5EF4-FFF2-40B4-BE49-F238E27FC236}">
                    <a16:creationId xmlns:a16="http://schemas.microsoft.com/office/drawing/2014/main" id="{A9BC3368-56FA-42BE-B238-E24411E4A5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2" y="3176"/>
                <a:ext cx="66" cy="81"/>
              </a:xfrm>
              <a:custGeom>
                <a:avLst/>
                <a:gdLst>
                  <a:gd name="T0" fmla="*/ 58 w 66"/>
                  <a:gd name="T1" fmla="*/ 81 h 81"/>
                  <a:gd name="T2" fmla="*/ 47 w 66"/>
                  <a:gd name="T3" fmla="*/ 74 h 81"/>
                  <a:gd name="T4" fmla="*/ 17 w 66"/>
                  <a:gd name="T5" fmla="*/ 79 h 81"/>
                  <a:gd name="T6" fmla="*/ 19 w 66"/>
                  <a:gd name="T7" fmla="*/ 46 h 81"/>
                  <a:gd name="T8" fmla="*/ 0 w 66"/>
                  <a:gd name="T9" fmla="*/ 39 h 81"/>
                  <a:gd name="T10" fmla="*/ 15 w 66"/>
                  <a:gd name="T11" fmla="*/ 18 h 81"/>
                  <a:gd name="T12" fmla="*/ 34 w 66"/>
                  <a:gd name="T13" fmla="*/ 24 h 81"/>
                  <a:gd name="T14" fmla="*/ 41 w 66"/>
                  <a:gd name="T15" fmla="*/ 6 h 81"/>
                  <a:gd name="T16" fmla="*/ 48 w 66"/>
                  <a:gd name="T17" fmla="*/ 0 h 81"/>
                  <a:gd name="T18" fmla="*/ 58 w 66"/>
                  <a:gd name="T19" fmla="*/ 3 h 81"/>
                  <a:gd name="T20" fmla="*/ 60 w 66"/>
                  <a:gd name="T21" fmla="*/ 20 h 81"/>
                  <a:gd name="T22" fmla="*/ 60 w 66"/>
                  <a:gd name="T23" fmla="*/ 34 h 81"/>
                  <a:gd name="T24" fmla="*/ 66 w 66"/>
                  <a:gd name="T25" fmla="*/ 46 h 81"/>
                  <a:gd name="T26" fmla="*/ 51 w 66"/>
                  <a:gd name="T27" fmla="*/ 62 h 81"/>
                  <a:gd name="T28" fmla="*/ 64 w 66"/>
                  <a:gd name="T29" fmla="*/ 64 h 81"/>
                  <a:gd name="T30" fmla="*/ 58 w 66"/>
                  <a:gd name="T31" fmla="*/ 81 h 8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6" h="81">
                    <a:moveTo>
                      <a:pt x="58" y="81"/>
                    </a:moveTo>
                    <a:lnTo>
                      <a:pt x="47" y="74"/>
                    </a:lnTo>
                    <a:lnTo>
                      <a:pt x="17" y="79"/>
                    </a:lnTo>
                    <a:lnTo>
                      <a:pt x="19" y="46"/>
                    </a:lnTo>
                    <a:lnTo>
                      <a:pt x="0" y="39"/>
                    </a:lnTo>
                    <a:lnTo>
                      <a:pt x="15" y="18"/>
                    </a:lnTo>
                    <a:lnTo>
                      <a:pt x="34" y="24"/>
                    </a:lnTo>
                    <a:lnTo>
                      <a:pt x="41" y="6"/>
                    </a:lnTo>
                    <a:lnTo>
                      <a:pt x="48" y="0"/>
                    </a:lnTo>
                    <a:lnTo>
                      <a:pt x="58" y="3"/>
                    </a:lnTo>
                    <a:lnTo>
                      <a:pt x="60" y="20"/>
                    </a:lnTo>
                    <a:lnTo>
                      <a:pt x="60" y="34"/>
                    </a:lnTo>
                    <a:lnTo>
                      <a:pt x="66" y="46"/>
                    </a:lnTo>
                    <a:lnTo>
                      <a:pt x="51" y="62"/>
                    </a:lnTo>
                    <a:lnTo>
                      <a:pt x="64" y="64"/>
                    </a:lnTo>
                    <a:lnTo>
                      <a:pt x="58" y="8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68" name="Freeform 410">
                <a:extLst>
                  <a:ext uri="{FF2B5EF4-FFF2-40B4-BE49-F238E27FC236}">
                    <a16:creationId xmlns:a16="http://schemas.microsoft.com/office/drawing/2014/main" id="{5217983A-109B-46F2-87BF-54A03E22FD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7" y="2651"/>
                <a:ext cx="132" cy="135"/>
              </a:xfrm>
              <a:custGeom>
                <a:avLst/>
                <a:gdLst>
                  <a:gd name="T0" fmla="*/ 77 w 132"/>
                  <a:gd name="T1" fmla="*/ 135 h 135"/>
                  <a:gd name="T2" fmla="*/ 60 w 132"/>
                  <a:gd name="T3" fmla="*/ 130 h 135"/>
                  <a:gd name="T4" fmla="*/ 46 w 132"/>
                  <a:gd name="T5" fmla="*/ 112 h 135"/>
                  <a:gd name="T6" fmla="*/ 29 w 132"/>
                  <a:gd name="T7" fmla="*/ 105 h 135"/>
                  <a:gd name="T8" fmla="*/ 29 w 132"/>
                  <a:gd name="T9" fmla="*/ 96 h 135"/>
                  <a:gd name="T10" fmla="*/ 11 w 132"/>
                  <a:gd name="T11" fmla="*/ 94 h 135"/>
                  <a:gd name="T12" fmla="*/ 0 w 132"/>
                  <a:gd name="T13" fmla="*/ 73 h 135"/>
                  <a:gd name="T14" fmla="*/ 6 w 132"/>
                  <a:gd name="T15" fmla="*/ 58 h 135"/>
                  <a:gd name="T16" fmla="*/ 20 w 132"/>
                  <a:gd name="T17" fmla="*/ 61 h 135"/>
                  <a:gd name="T18" fmla="*/ 22 w 132"/>
                  <a:gd name="T19" fmla="*/ 32 h 135"/>
                  <a:gd name="T20" fmla="*/ 38 w 132"/>
                  <a:gd name="T21" fmla="*/ 35 h 135"/>
                  <a:gd name="T22" fmla="*/ 31 w 132"/>
                  <a:gd name="T23" fmla="*/ 24 h 135"/>
                  <a:gd name="T24" fmla="*/ 51 w 132"/>
                  <a:gd name="T25" fmla="*/ 20 h 135"/>
                  <a:gd name="T26" fmla="*/ 57 w 132"/>
                  <a:gd name="T27" fmla="*/ 0 h 135"/>
                  <a:gd name="T28" fmla="*/ 76 w 132"/>
                  <a:gd name="T29" fmla="*/ 5 h 135"/>
                  <a:gd name="T30" fmla="*/ 98 w 132"/>
                  <a:gd name="T31" fmla="*/ 24 h 135"/>
                  <a:gd name="T32" fmla="*/ 111 w 132"/>
                  <a:gd name="T33" fmla="*/ 38 h 135"/>
                  <a:gd name="T34" fmla="*/ 119 w 132"/>
                  <a:gd name="T35" fmla="*/ 53 h 135"/>
                  <a:gd name="T36" fmla="*/ 119 w 132"/>
                  <a:gd name="T37" fmla="*/ 70 h 135"/>
                  <a:gd name="T38" fmla="*/ 131 w 132"/>
                  <a:gd name="T39" fmla="*/ 81 h 135"/>
                  <a:gd name="T40" fmla="*/ 132 w 132"/>
                  <a:gd name="T41" fmla="*/ 97 h 135"/>
                  <a:gd name="T42" fmla="*/ 109 w 132"/>
                  <a:gd name="T43" fmla="*/ 100 h 135"/>
                  <a:gd name="T44" fmla="*/ 99 w 132"/>
                  <a:gd name="T45" fmla="*/ 121 h 135"/>
                  <a:gd name="T46" fmla="*/ 74 w 132"/>
                  <a:gd name="T47" fmla="*/ 113 h 135"/>
                  <a:gd name="T48" fmla="*/ 77 w 132"/>
                  <a:gd name="T49" fmla="*/ 135 h 13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32" h="135">
                    <a:moveTo>
                      <a:pt x="77" y="135"/>
                    </a:moveTo>
                    <a:lnTo>
                      <a:pt x="60" y="130"/>
                    </a:lnTo>
                    <a:lnTo>
                      <a:pt x="46" y="112"/>
                    </a:lnTo>
                    <a:lnTo>
                      <a:pt x="29" y="105"/>
                    </a:lnTo>
                    <a:lnTo>
                      <a:pt x="29" y="96"/>
                    </a:lnTo>
                    <a:lnTo>
                      <a:pt x="11" y="94"/>
                    </a:lnTo>
                    <a:lnTo>
                      <a:pt x="0" y="73"/>
                    </a:lnTo>
                    <a:lnTo>
                      <a:pt x="6" y="58"/>
                    </a:lnTo>
                    <a:lnTo>
                      <a:pt x="20" y="61"/>
                    </a:lnTo>
                    <a:lnTo>
                      <a:pt x="22" y="32"/>
                    </a:lnTo>
                    <a:lnTo>
                      <a:pt x="38" y="35"/>
                    </a:lnTo>
                    <a:lnTo>
                      <a:pt x="31" y="24"/>
                    </a:lnTo>
                    <a:lnTo>
                      <a:pt x="51" y="20"/>
                    </a:lnTo>
                    <a:lnTo>
                      <a:pt x="57" y="0"/>
                    </a:lnTo>
                    <a:lnTo>
                      <a:pt x="76" y="5"/>
                    </a:lnTo>
                    <a:lnTo>
                      <a:pt x="98" y="24"/>
                    </a:lnTo>
                    <a:lnTo>
                      <a:pt x="111" y="38"/>
                    </a:lnTo>
                    <a:lnTo>
                      <a:pt x="119" y="53"/>
                    </a:lnTo>
                    <a:lnTo>
                      <a:pt x="119" y="70"/>
                    </a:lnTo>
                    <a:lnTo>
                      <a:pt x="131" y="81"/>
                    </a:lnTo>
                    <a:lnTo>
                      <a:pt x="132" y="97"/>
                    </a:lnTo>
                    <a:lnTo>
                      <a:pt x="109" y="100"/>
                    </a:lnTo>
                    <a:lnTo>
                      <a:pt x="99" y="121"/>
                    </a:lnTo>
                    <a:lnTo>
                      <a:pt x="74" y="113"/>
                    </a:lnTo>
                    <a:lnTo>
                      <a:pt x="77" y="13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69" name="Freeform 411">
                <a:extLst>
                  <a:ext uri="{FF2B5EF4-FFF2-40B4-BE49-F238E27FC236}">
                    <a16:creationId xmlns:a16="http://schemas.microsoft.com/office/drawing/2014/main" id="{3954C17E-B51C-45E5-BA45-E6FE50D8F2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4" y="3368"/>
                <a:ext cx="67" cy="50"/>
              </a:xfrm>
              <a:custGeom>
                <a:avLst/>
                <a:gdLst>
                  <a:gd name="T0" fmla="*/ 33 w 67"/>
                  <a:gd name="T1" fmla="*/ 50 h 50"/>
                  <a:gd name="T2" fmla="*/ 31 w 67"/>
                  <a:gd name="T3" fmla="*/ 49 h 50"/>
                  <a:gd name="T4" fmla="*/ 31 w 67"/>
                  <a:gd name="T5" fmla="*/ 42 h 50"/>
                  <a:gd name="T6" fmla="*/ 31 w 67"/>
                  <a:gd name="T7" fmla="*/ 40 h 50"/>
                  <a:gd name="T8" fmla="*/ 29 w 67"/>
                  <a:gd name="T9" fmla="*/ 40 h 50"/>
                  <a:gd name="T10" fmla="*/ 21 w 67"/>
                  <a:gd name="T11" fmla="*/ 46 h 50"/>
                  <a:gd name="T12" fmla="*/ 18 w 67"/>
                  <a:gd name="T13" fmla="*/ 47 h 50"/>
                  <a:gd name="T14" fmla="*/ 13 w 67"/>
                  <a:gd name="T15" fmla="*/ 48 h 50"/>
                  <a:gd name="T16" fmla="*/ 7 w 67"/>
                  <a:gd name="T17" fmla="*/ 42 h 50"/>
                  <a:gd name="T18" fmla="*/ 5 w 67"/>
                  <a:gd name="T19" fmla="*/ 41 h 50"/>
                  <a:gd name="T20" fmla="*/ 4 w 67"/>
                  <a:gd name="T21" fmla="*/ 41 h 50"/>
                  <a:gd name="T22" fmla="*/ 3 w 67"/>
                  <a:gd name="T23" fmla="*/ 41 h 50"/>
                  <a:gd name="T24" fmla="*/ 0 w 67"/>
                  <a:gd name="T25" fmla="*/ 41 h 50"/>
                  <a:gd name="T26" fmla="*/ 0 w 67"/>
                  <a:gd name="T27" fmla="*/ 12 h 50"/>
                  <a:gd name="T28" fmla="*/ 29 w 67"/>
                  <a:gd name="T29" fmla="*/ 2 h 50"/>
                  <a:gd name="T30" fmla="*/ 40 w 67"/>
                  <a:gd name="T31" fmla="*/ 10 h 50"/>
                  <a:gd name="T32" fmla="*/ 38 w 67"/>
                  <a:gd name="T33" fmla="*/ 17 h 50"/>
                  <a:gd name="T34" fmla="*/ 46 w 67"/>
                  <a:gd name="T35" fmla="*/ 19 h 50"/>
                  <a:gd name="T36" fmla="*/ 50 w 67"/>
                  <a:gd name="T37" fmla="*/ 15 h 50"/>
                  <a:gd name="T38" fmla="*/ 48 w 67"/>
                  <a:gd name="T39" fmla="*/ 8 h 50"/>
                  <a:gd name="T40" fmla="*/ 55 w 67"/>
                  <a:gd name="T41" fmla="*/ 4 h 50"/>
                  <a:gd name="T42" fmla="*/ 67 w 67"/>
                  <a:gd name="T43" fmla="*/ 0 h 50"/>
                  <a:gd name="T44" fmla="*/ 64 w 67"/>
                  <a:gd name="T45" fmla="*/ 8 h 50"/>
                  <a:gd name="T46" fmla="*/ 63 w 67"/>
                  <a:gd name="T47" fmla="*/ 15 h 50"/>
                  <a:gd name="T48" fmla="*/ 61 w 67"/>
                  <a:gd name="T49" fmla="*/ 15 h 50"/>
                  <a:gd name="T50" fmla="*/ 56 w 67"/>
                  <a:gd name="T51" fmla="*/ 21 h 50"/>
                  <a:gd name="T52" fmla="*/ 55 w 67"/>
                  <a:gd name="T53" fmla="*/ 30 h 50"/>
                  <a:gd name="T54" fmla="*/ 52 w 67"/>
                  <a:gd name="T55" fmla="*/ 32 h 50"/>
                  <a:gd name="T56" fmla="*/ 48 w 67"/>
                  <a:gd name="T57" fmla="*/ 32 h 50"/>
                  <a:gd name="T58" fmla="*/ 43 w 67"/>
                  <a:gd name="T59" fmla="*/ 31 h 50"/>
                  <a:gd name="T60" fmla="*/ 41 w 67"/>
                  <a:gd name="T61" fmla="*/ 32 h 50"/>
                  <a:gd name="T62" fmla="*/ 43 w 67"/>
                  <a:gd name="T63" fmla="*/ 41 h 50"/>
                  <a:gd name="T64" fmla="*/ 41 w 67"/>
                  <a:gd name="T65" fmla="*/ 45 h 50"/>
                  <a:gd name="T66" fmla="*/ 36 w 67"/>
                  <a:gd name="T67" fmla="*/ 50 h 50"/>
                  <a:gd name="T68" fmla="*/ 33 w 67"/>
                  <a:gd name="T69" fmla="*/ 50 h 5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7" h="50">
                    <a:moveTo>
                      <a:pt x="33" y="50"/>
                    </a:moveTo>
                    <a:lnTo>
                      <a:pt x="31" y="49"/>
                    </a:lnTo>
                    <a:lnTo>
                      <a:pt x="31" y="42"/>
                    </a:lnTo>
                    <a:lnTo>
                      <a:pt x="31" y="40"/>
                    </a:lnTo>
                    <a:lnTo>
                      <a:pt x="29" y="40"/>
                    </a:lnTo>
                    <a:lnTo>
                      <a:pt x="21" y="46"/>
                    </a:lnTo>
                    <a:lnTo>
                      <a:pt x="18" y="47"/>
                    </a:lnTo>
                    <a:lnTo>
                      <a:pt x="13" y="48"/>
                    </a:lnTo>
                    <a:lnTo>
                      <a:pt x="7" y="42"/>
                    </a:lnTo>
                    <a:lnTo>
                      <a:pt x="5" y="41"/>
                    </a:lnTo>
                    <a:lnTo>
                      <a:pt x="4" y="41"/>
                    </a:lnTo>
                    <a:lnTo>
                      <a:pt x="3" y="41"/>
                    </a:lnTo>
                    <a:lnTo>
                      <a:pt x="0" y="41"/>
                    </a:lnTo>
                    <a:lnTo>
                      <a:pt x="0" y="12"/>
                    </a:lnTo>
                    <a:lnTo>
                      <a:pt x="29" y="2"/>
                    </a:lnTo>
                    <a:lnTo>
                      <a:pt x="40" y="10"/>
                    </a:lnTo>
                    <a:lnTo>
                      <a:pt x="38" y="17"/>
                    </a:lnTo>
                    <a:lnTo>
                      <a:pt x="46" y="19"/>
                    </a:lnTo>
                    <a:lnTo>
                      <a:pt x="50" y="15"/>
                    </a:lnTo>
                    <a:lnTo>
                      <a:pt x="48" y="8"/>
                    </a:lnTo>
                    <a:lnTo>
                      <a:pt x="55" y="4"/>
                    </a:lnTo>
                    <a:lnTo>
                      <a:pt x="67" y="0"/>
                    </a:lnTo>
                    <a:lnTo>
                      <a:pt x="64" y="8"/>
                    </a:lnTo>
                    <a:lnTo>
                      <a:pt x="63" y="15"/>
                    </a:lnTo>
                    <a:lnTo>
                      <a:pt x="61" y="15"/>
                    </a:lnTo>
                    <a:lnTo>
                      <a:pt x="56" y="21"/>
                    </a:lnTo>
                    <a:lnTo>
                      <a:pt x="55" y="30"/>
                    </a:lnTo>
                    <a:lnTo>
                      <a:pt x="52" y="32"/>
                    </a:lnTo>
                    <a:lnTo>
                      <a:pt x="48" y="32"/>
                    </a:lnTo>
                    <a:lnTo>
                      <a:pt x="43" y="31"/>
                    </a:lnTo>
                    <a:lnTo>
                      <a:pt x="41" y="32"/>
                    </a:lnTo>
                    <a:lnTo>
                      <a:pt x="43" y="41"/>
                    </a:lnTo>
                    <a:lnTo>
                      <a:pt x="41" y="45"/>
                    </a:lnTo>
                    <a:lnTo>
                      <a:pt x="36" y="50"/>
                    </a:lnTo>
                    <a:lnTo>
                      <a:pt x="33" y="5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70" name="Freeform 412">
                <a:extLst>
                  <a:ext uri="{FF2B5EF4-FFF2-40B4-BE49-F238E27FC236}">
                    <a16:creationId xmlns:a16="http://schemas.microsoft.com/office/drawing/2014/main" id="{58768D72-BA73-440B-8669-5FE34145BE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3" y="3335"/>
                <a:ext cx="66" cy="52"/>
              </a:xfrm>
              <a:custGeom>
                <a:avLst/>
                <a:gdLst>
                  <a:gd name="T0" fmla="*/ 57 w 66"/>
                  <a:gd name="T1" fmla="*/ 52 h 52"/>
                  <a:gd name="T2" fmla="*/ 49 w 66"/>
                  <a:gd name="T3" fmla="*/ 50 h 52"/>
                  <a:gd name="T4" fmla="*/ 51 w 66"/>
                  <a:gd name="T5" fmla="*/ 43 h 52"/>
                  <a:gd name="T6" fmla="*/ 40 w 66"/>
                  <a:gd name="T7" fmla="*/ 35 h 52"/>
                  <a:gd name="T8" fmla="*/ 11 w 66"/>
                  <a:gd name="T9" fmla="*/ 45 h 52"/>
                  <a:gd name="T10" fmla="*/ 4 w 66"/>
                  <a:gd name="T11" fmla="*/ 49 h 52"/>
                  <a:gd name="T12" fmla="*/ 0 w 66"/>
                  <a:gd name="T13" fmla="*/ 18 h 52"/>
                  <a:gd name="T14" fmla="*/ 19 w 66"/>
                  <a:gd name="T15" fmla="*/ 0 h 52"/>
                  <a:gd name="T16" fmla="*/ 31 w 66"/>
                  <a:gd name="T17" fmla="*/ 22 h 52"/>
                  <a:gd name="T18" fmla="*/ 43 w 66"/>
                  <a:gd name="T19" fmla="*/ 19 h 52"/>
                  <a:gd name="T20" fmla="*/ 46 w 66"/>
                  <a:gd name="T21" fmla="*/ 9 h 52"/>
                  <a:gd name="T22" fmla="*/ 64 w 66"/>
                  <a:gd name="T23" fmla="*/ 16 h 52"/>
                  <a:gd name="T24" fmla="*/ 55 w 66"/>
                  <a:gd name="T25" fmla="*/ 24 h 52"/>
                  <a:gd name="T26" fmla="*/ 63 w 66"/>
                  <a:gd name="T27" fmla="*/ 30 h 52"/>
                  <a:gd name="T28" fmla="*/ 66 w 66"/>
                  <a:gd name="T29" fmla="*/ 37 h 52"/>
                  <a:gd name="T30" fmla="*/ 59 w 66"/>
                  <a:gd name="T31" fmla="*/ 41 h 52"/>
                  <a:gd name="T32" fmla="*/ 61 w 66"/>
                  <a:gd name="T33" fmla="*/ 48 h 52"/>
                  <a:gd name="T34" fmla="*/ 57 w 66"/>
                  <a:gd name="T35" fmla="*/ 52 h 5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6" h="52">
                    <a:moveTo>
                      <a:pt x="57" y="52"/>
                    </a:moveTo>
                    <a:lnTo>
                      <a:pt x="49" y="50"/>
                    </a:lnTo>
                    <a:lnTo>
                      <a:pt x="51" y="43"/>
                    </a:lnTo>
                    <a:lnTo>
                      <a:pt x="40" y="35"/>
                    </a:lnTo>
                    <a:lnTo>
                      <a:pt x="11" y="45"/>
                    </a:lnTo>
                    <a:lnTo>
                      <a:pt x="4" y="49"/>
                    </a:lnTo>
                    <a:lnTo>
                      <a:pt x="0" y="18"/>
                    </a:lnTo>
                    <a:lnTo>
                      <a:pt x="19" y="0"/>
                    </a:lnTo>
                    <a:lnTo>
                      <a:pt x="31" y="22"/>
                    </a:lnTo>
                    <a:lnTo>
                      <a:pt x="43" y="19"/>
                    </a:lnTo>
                    <a:lnTo>
                      <a:pt x="46" y="9"/>
                    </a:lnTo>
                    <a:lnTo>
                      <a:pt x="64" y="16"/>
                    </a:lnTo>
                    <a:lnTo>
                      <a:pt x="55" y="24"/>
                    </a:lnTo>
                    <a:lnTo>
                      <a:pt x="63" y="30"/>
                    </a:lnTo>
                    <a:lnTo>
                      <a:pt x="66" y="37"/>
                    </a:lnTo>
                    <a:lnTo>
                      <a:pt x="59" y="41"/>
                    </a:lnTo>
                    <a:lnTo>
                      <a:pt x="61" y="48"/>
                    </a:lnTo>
                    <a:lnTo>
                      <a:pt x="57" y="5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71" name="Freeform 413">
                <a:extLst>
                  <a:ext uri="{FF2B5EF4-FFF2-40B4-BE49-F238E27FC236}">
                    <a16:creationId xmlns:a16="http://schemas.microsoft.com/office/drawing/2014/main" id="{C8074BC9-73F1-4F04-AF86-553D553358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1" y="2898"/>
                <a:ext cx="94" cy="108"/>
              </a:xfrm>
              <a:custGeom>
                <a:avLst/>
                <a:gdLst>
                  <a:gd name="T0" fmla="*/ 86 w 94"/>
                  <a:gd name="T1" fmla="*/ 108 h 108"/>
                  <a:gd name="T2" fmla="*/ 67 w 94"/>
                  <a:gd name="T3" fmla="*/ 101 h 108"/>
                  <a:gd name="T4" fmla="*/ 60 w 94"/>
                  <a:gd name="T5" fmla="*/ 86 h 108"/>
                  <a:gd name="T6" fmla="*/ 51 w 94"/>
                  <a:gd name="T7" fmla="*/ 88 h 108"/>
                  <a:gd name="T8" fmla="*/ 41 w 94"/>
                  <a:gd name="T9" fmla="*/ 82 h 108"/>
                  <a:gd name="T10" fmla="*/ 34 w 94"/>
                  <a:gd name="T11" fmla="*/ 87 h 108"/>
                  <a:gd name="T12" fmla="*/ 21 w 94"/>
                  <a:gd name="T13" fmla="*/ 70 h 108"/>
                  <a:gd name="T14" fmla="*/ 23 w 94"/>
                  <a:gd name="T15" fmla="*/ 46 h 108"/>
                  <a:gd name="T16" fmla="*/ 12 w 94"/>
                  <a:gd name="T17" fmla="*/ 24 h 108"/>
                  <a:gd name="T18" fmla="*/ 0 w 94"/>
                  <a:gd name="T19" fmla="*/ 14 h 108"/>
                  <a:gd name="T20" fmla="*/ 3 w 94"/>
                  <a:gd name="T21" fmla="*/ 1 h 108"/>
                  <a:gd name="T22" fmla="*/ 24 w 94"/>
                  <a:gd name="T23" fmla="*/ 3 h 108"/>
                  <a:gd name="T24" fmla="*/ 35 w 94"/>
                  <a:gd name="T25" fmla="*/ 0 h 108"/>
                  <a:gd name="T26" fmla="*/ 39 w 94"/>
                  <a:gd name="T27" fmla="*/ 17 h 108"/>
                  <a:gd name="T28" fmla="*/ 49 w 94"/>
                  <a:gd name="T29" fmla="*/ 9 h 108"/>
                  <a:gd name="T30" fmla="*/ 67 w 94"/>
                  <a:gd name="T31" fmla="*/ 3 h 108"/>
                  <a:gd name="T32" fmla="*/ 75 w 94"/>
                  <a:gd name="T33" fmla="*/ 37 h 108"/>
                  <a:gd name="T34" fmla="*/ 88 w 94"/>
                  <a:gd name="T35" fmla="*/ 47 h 108"/>
                  <a:gd name="T36" fmla="*/ 85 w 94"/>
                  <a:gd name="T37" fmla="*/ 75 h 108"/>
                  <a:gd name="T38" fmla="*/ 94 w 94"/>
                  <a:gd name="T39" fmla="*/ 88 h 108"/>
                  <a:gd name="T40" fmla="*/ 86 w 94"/>
                  <a:gd name="T41" fmla="*/ 108 h 1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4" h="108">
                    <a:moveTo>
                      <a:pt x="86" y="108"/>
                    </a:moveTo>
                    <a:lnTo>
                      <a:pt x="67" y="101"/>
                    </a:lnTo>
                    <a:lnTo>
                      <a:pt x="60" y="86"/>
                    </a:lnTo>
                    <a:lnTo>
                      <a:pt x="51" y="88"/>
                    </a:lnTo>
                    <a:lnTo>
                      <a:pt x="41" y="82"/>
                    </a:lnTo>
                    <a:lnTo>
                      <a:pt x="34" y="87"/>
                    </a:lnTo>
                    <a:lnTo>
                      <a:pt x="21" y="70"/>
                    </a:lnTo>
                    <a:lnTo>
                      <a:pt x="23" y="46"/>
                    </a:lnTo>
                    <a:lnTo>
                      <a:pt x="12" y="24"/>
                    </a:lnTo>
                    <a:lnTo>
                      <a:pt x="0" y="14"/>
                    </a:lnTo>
                    <a:lnTo>
                      <a:pt x="3" y="1"/>
                    </a:lnTo>
                    <a:lnTo>
                      <a:pt x="24" y="3"/>
                    </a:lnTo>
                    <a:lnTo>
                      <a:pt x="35" y="0"/>
                    </a:lnTo>
                    <a:lnTo>
                      <a:pt x="39" y="17"/>
                    </a:lnTo>
                    <a:lnTo>
                      <a:pt x="49" y="9"/>
                    </a:lnTo>
                    <a:lnTo>
                      <a:pt x="67" y="3"/>
                    </a:lnTo>
                    <a:lnTo>
                      <a:pt x="75" y="37"/>
                    </a:lnTo>
                    <a:lnTo>
                      <a:pt x="88" y="47"/>
                    </a:lnTo>
                    <a:lnTo>
                      <a:pt x="85" y="75"/>
                    </a:lnTo>
                    <a:lnTo>
                      <a:pt x="94" y="88"/>
                    </a:lnTo>
                    <a:lnTo>
                      <a:pt x="86" y="10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72" name="Freeform 414">
                <a:extLst>
                  <a:ext uri="{FF2B5EF4-FFF2-40B4-BE49-F238E27FC236}">
                    <a16:creationId xmlns:a16="http://schemas.microsoft.com/office/drawing/2014/main" id="{BAC6BA29-B71B-4DBA-A226-6512582578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0" y="3111"/>
                <a:ext cx="118" cy="89"/>
              </a:xfrm>
              <a:custGeom>
                <a:avLst/>
                <a:gdLst>
                  <a:gd name="T0" fmla="*/ 55 w 118"/>
                  <a:gd name="T1" fmla="*/ 89 h 89"/>
                  <a:gd name="T2" fmla="*/ 44 w 118"/>
                  <a:gd name="T3" fmla="*/ 77 h 89"/>
                  <a:gd name="T4" fmla="*/ 42 w 118"/>
                  <a:gd name="T5" fmla="*/ 61 h 89"/>
                  <a:gd name="T6" fmla="*/ 35 w 118"/>
                  <a:gd name="T7" fmla="*/ 49 h 89"/>
                  <a:gd name="T8" fmla="*/ 22 w 118"/>
                  <a:gd name="T9" fmla="*/ 66 h 89"/>
                  <a:gd name="T10" fmla="*/ 12 w 118"/>
                  <a:gd name="T11" fmla="*/ 85 h 89"/>
                  <a:gd name="T12" fmla="*/ 10 w 118"/>
                  <a:gd name="T13" fmla="*/ 68 h 89"/>
                  <a:gd name="T14" fmla="*/ 0 w 118"/>
                  <a:gd name="T15" fmla="*/ 65 h 89"/>
                  <a:gd name="T16" fmla="*/ 1 w 118"/>
                  <a:gd name="T17" fmla="*/ 34 h 89"/>
                  <a:gd name="T18" fmla="*/ 20 w 118"/>
                  <a:gd name="T19" fmla="*/ 25 h 89"/>
                  <a:gd name="T20" fmla="*/ 33 w 118"/>
                  <a:gd name="T21" fmla="*/ 9 h 89"/>
                  <a:gd name="T22" fmla="*/ 38 w 118"/>
                  <a:gd name="T23" fmla="*/ 14 h 89"/>
                  <a:gd name="T24" fmla="*/ 58 w 118"/>
                  <a:gd name="T25" fmla="*/ 12 h 89"/>
                  <a:gd name="T26" fmla="*/ 77 w 118"/>
                  <a:gd name="T27" fmla="*/ 0 h 89"/>
                  <a:gd name="T28" fmla="*/ 80 w 118"/>
                  <a:gd name="T29" fmla="*/ 10 h 89"/>
                  <a:gd name="T30" fmla="*/ 113 w 118"/>
                  <a:gd name="T31" fmla="*/ 17 h 89"/>
                  <a:gd name="T32" fmla="*/ 108 w 118"/>
                  <a:gd name="T33" fmla="*/ 25 h 89"/>
                  <a:gd name="T34" fmla="*/ 118 w 118"/>
                  <a:gd name="T35" fmla="*/ 31 h 89"/>
                  <a:gd name="T36" fmla="*/ 108 w 118"/>
                  <a:gd name="T37" fmla="*/ 37 h 89"/>
                  <a:gd name="T38" fmla="*/ 85 w 118"/>
                  <a:gd name="T39" fmla="*/ 35 h 89"/>
                  <a:gd name="T40" fmla="*/ 76 w 118"/>
                  <a:gd name="T41" fmla="*/ 45 h 89"/>
                  <a:gd name="T42" fmla="*/ 78 w 118"/>
                  <a:gd name="T43" fmla="*/ 65 h 89"/>
                  <a:gd name="T44" fmla="*/ 93 w 118"/>
                  <a:gd name="T45" fmla="*/ 74 h 89"/>
                  <a:gd name="T46" fmla="*/ 85 w 118"/>
                  <a:gd name="T47" fmla="*/ 85 h 89"/>
                  <a:gd name="T48" fmla="*/ 71 w 118"/>
                  <a:gd name="T49" fmla="*/ 80 h 89"/>
                  <a:gd name="T50" fmla="*/ 55 w 118"/>
                  <a:gd name="T51" fmla="*/ 89 h 8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18" h="89">
                    <a:moveTo>
                      <a:pt x="55" y="89"/>
                    </a:moveTo>
                    <a:lnTo>
                      <a:pt x="44" y="77"/>
                    </a:lnTo>
                    <a:lnTo>
                      <a:pt x="42" y="61"/>
                    </a:lnTo>
                    <a:lnTo>
                      <a:pt x="35" y="49"/>
                    </a:lnTo>
                    <a:lnTo>
                      <a:pt x="22" y="66"/>
                    </a:lnTo>
                    <a:lnTo>
                      <a:pt x="12" y="85"/>
                    </a:lnTo>
                    <a:lnTo>
                      <a:pt x="10" y="68"/>
                    </a:lnTo>
                    <a:lnTo>
                      <a:pt x="0" y="65"/>
                    </a:lnTo>
                    <a:lnTo>
                      <a:pt x="1" y="34"/>
                    </a:lnTo>
                    <a:lnTo>
                      <a:pt x="20" y="25"/>
                    </a:lnTo>
                    <a:lnTo>
                      <a:pt x="33" y="9"/>
                    </a:lnTo>
                    <a:lnTo>
                      <a:pt x="38" y="14"/>
                    </a:lnTo>
                    <a:lnTo>
                      <a:pt x="58" y="12"/>
                    </a:lnTo>
                    <a:lnTo>
                      <a:pt x="77" y="0"/>
                    </a:lnTo>
                    <a:lnTo>
                      <a:pt x="80" y="10"/>
                    </a:lnTo>
                    <a:lnTo>
                      <a:pt x="113" y="17"/>
                    </a:lnTo>
                    <a:lnTo>
                      <a:pt x="108" y="25"/>
                    </a:lnTo>
                    <a:lnTo>
                      <a:pt x="118" y="31"/>
                    </a:lnTo>
                    <a:lnTo>
                      <a:pt x="108" y="37"/>
                    </a:lnTo>
                    <a:lnTo>
                      <a:pt x="85" y="35"/>
                    </a:lnTo>
                    <a:lnTo>
                      <a:pt x="76" y="45"/>
                    </a:lnTo>
                    <a:lnTo>
                      <a:pt x="78" y="65"/>
                    </a:lnTo>
                    <a:lnTo>
                      <a:pt x="93" y="74"/>
                    </a:lnTo>
                    <a:lnTo>
                      <a:pt x="85" y="85"/>
                    </a:lnTo>
                    <a:lnTo>
                      <a:pt x="71" y="80"/>
                    </a:lnTo>
                    <a:lnTo>
                      <a:pt x="55" y="8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73" name="Freeform 416">
                <a:extLst>
                  <a:ext uri="{FF2B5EF4-FFF2-40B4-BE49-F238E27FC236}">
                    <a16:creationId xmlns:a16="http://schemas.microsoft.com/office/drawing/2014/main" id="{B63AFC7E-AFFC-485E-8F89-A24B3C9E8A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9" y="3045"/>
                <a:ext cx="73" cy="97"/>
              </a:xfrm>
              <a:custGeom>
                <a:avLst/>
                <a:gdLst>
                  <a:gd name="T0" fmla="*/ 28 w 73"/>
                  <a:gd name="T1" fmla="*/ 97 h 97"/>
                  <a:gd name="T2" fmla="*/ 13 w 73"/>
                  <a:gd name="T3" fmla="*/ 87 h 97"/>
                  <a:gd name="T4" fmla="*/ 10 w 73"/>
                  <a:gd name="T5" fmla="*/ 60 h 97"/>
                  <a:gd name="T6" fmla="*/ 0 w 73"/>
                  <a:gd name="T7" fmla="*/ 39 h 97"/>
                  <a:gd name="T8" fmla="*/ 19 w 73"/>
                  <a:gd name="T9" fmla="*/ 0 h 97"/>
                  <a:gd name="T10" fmla="*/ 25 w 73"/>
                  <a:gd name="T11" fmla="*/ 18 h 97"/>
                  <a:gd name="T12" fmla="*/ 55 w 73"/>
                  <a:gd name="T13" fmla="*/ 23 h 97"/>
                  <a:gd name="T14" fmla="*/ 67 w 73"/>
                  <a:gd name="T15" fmla="*/ 32 h 97"/>
                  <a:gd name="T16" fmla="*/ 64 w 73"/>
                  <a:gd name="T17" fmla="*/ 52 h 97"/>
                  <a:gd name="T18" fmla="*/ 73 w 73"/>
                  <a:gd name="T19" fmla="*/ 71 h 97"/>
                  <a:gd name="T20" fmla="*/ 69 w 73"/>
                  <a:gd name="T21" fmla="*/ 82 h 97"/>
                  <a:gd name="T22" fmla="*/ 49 w 73"/>
                  <a:gd name="T23" fmla="*/ 64 h 97"/>
                  <a:gd name="T24" fmla="*/ 46 w 73"/>
                  <a:gd name="T25" fmla="*/ 96 h 97"/>
                  <a:gd name="T26" fmla="*/ 28 w 73"/>
                  <a:gd name="T27" fmla="*/ 97 h 9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3" h="97">
                    <a:moveTo>
                      <a:pt x="28" y="97"/>
                    </a:moveTo>
                    <a:lnTo>
                      <a:pt x="13" y="87"/>
                    </a:lnTo>
                    <a:lnTo>
                      <a:pt x="10" y="60"/>
                    </a:lnTo>
                    <a:lnTo>
                      <a:pt x="0" y="39"/>
                    </a:lnTo>
                    <a:lnTo>
                      <a:pt x="19" y="0"/>
                    </a:lnTo>
                    <a:lnTo>
                      <a:pt x="25" y="18"/>
                    </a:lnTo>
                    <a:lnTo>
                      <a:pt x="55" y="23"/>
                    </a:lnTo>
                    <a:lnTo>
                      <a:pt x="67" y="32"/>
                    </a:lnTo>
                    <a:lnTo>
                      <a:pt x="64" y="52"/>
                    </a:lnTo>
                    <a:lnTo>
                      <a:pt x="73" y="71"/>
                    </a:lnTo>
                    <a:lnTo>
                      <a:pt x="69" y="82"/>
                    </a:lnTo>
                    <a:lnTo>
                      <a:pt x="49" y="64"/>
                    </a:lnTo>
                    <a:lnTo>
                      <a:pt x="46" y="96"/>
                    </a:lnTo>
                    <a:lnTo>
                      <a:pt x="28" y="9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74" name="Freeform 417">
                <a:extLst>
                  <a:ext uri="{FF2B5EF4-FFF2-40B4-BE49-F238E27FC236}">
                    <a16:creationId xmlns:a16="http://schemas.microsoft.com/office/drawing/2014/main" id="{35A322CD-7D85-49B7-B05C-40178FC855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0" y="3137"/>
                <a:ext cx="44" cy="47"/>
              </a:xfrm>
              <a:custGeom>
                <a:avLst/>
                <a:gdLst>
                  <a:gd name="T0" fmla="*/ 32 w 44"/>
                  <a:gd name="T1" fmla="*/ 47 h 47"/>
                  <a:gd name="T2" fmla="*/ 10 w 44"/>
                  <a:gd name="T3" fmla="*/ 42 h 47"/>
                  <a:gd name="T4" fmla="*/ 9 w 44"/>
                  <a:gd name="T5" fmla="*/ 40 h 47"/>
                  <a:gd name="T6" fmla="*/ 14 w 44"/>
                  <a:gd name="T7" fmla="*/ 19 h 47"/>
                  <a:gd name="T8" fmla="*/ 0 w 44"/>
                  <a:gd name="T9" fmla="*/ 5 h 47"/>
                  <a:gd name="T10" fmla="*/ 10 w 44"/>
                  <a:gd name="T11" fmla="*/ 0 h 47"/>
                  <a:gd name="T12" fmla="*/ 25 w 44"/>
                  <a:gd name="T13" fmla="*/ 2 h 47"/>
                  <a:gd name="T14" fmla="*/ 40 w 44"/>
                  <a:gd name="T15" fmla="*/ 18 h 47"/>
                  <a:gd name="T16" fmla="*/ 44 w 44"/>
                  <a:gd name="T17" fmla="*/ 23 h 47"/>
                  <a:gd name="T18" fmla="*/ 32 w 44"/>
                  <a:gd name="T19" fmla="*/ 47 h 4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4" h="47">
                    <a:moveTo>
                      <a:pt x="32" y="47"/>
                    </a:moveTo>
                    <a:lnTo>
                      <a:pt x="10" y="42"/>
                    </a:lnTo>
                    <a:lnTo>
                      <a:pt x="9" y="40"/>
                    </a:lnTo>
                    <a:lnTo>
                      <a:pt x="14" y="19"/>
                    </a:lnTo>
                    <a:lnTo>
                      <a:pt x="0" y="5"/>
                    </a:lnTo>
                    <a:lnTo>
                      <a:pt x="10" y="0"/>
                    </a:lnTo>
                    <a:lnTo>
                      <a:pt x="25" y="2"/>
                    </a:lnTo>
                    <a:lnTo>
                      <a:pt x="40" y="18"/>
                    </a:lnTo>
                    <a:lnTo>
                      <a:pt x="44" y="23"/>
                    </a:lnTo>
                    <a:lnTo>
                      <a:pt x="32" y="4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75" name="Freeform 418">
                <a:extLst>
                  <a:ext uri="{FF2B5EF4-FFF2-40B4-BE49-F238E27FC236}">
                    <a16:creationId xmlns:a16="http://schemas.microsoft.com/office/drawing/2014/main" id="{63EEE72D-D317-4FF3-B9CD-1AA0252A78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9" y="1971"/>
                <a:ext cx="185" cy="132"/>
              </a:xfrm>
              <a:custGeom>
                <a:avLst/>
                <a:gdLst>
                  <a:gd name="T0" fmla="*/ 148 w 185"/>
                  <a:gd name="T1" fmla="*/ 132 h 132"/>
                  <a:gd name="T2" fmla="*/ 129 w 185"/>
                  <a:gd name="T3" fmla="*/ 131 h 132"/>
                  <a:gd name="T4" fmla="*/ 107 w 185"/>
                  <a:gd name="T5" fmla="*/ 122 h 132"/>
                  <a:gd name="T6" fmla="*/ 50 w 185"/>
                  <a:gd name="T7" fmla="*/ 91 h 132"/>
                  <a:gd name="T8" fmla="*/ 35 w 185"/>
                  <a:gd name="T9" fmla="*/ 94 h 132"/>
                  <a:gd name="T10" fmla="*/ 26 w 185"/>
                  <a:gd name="T11" fmla="*/ 80 h 132"/>
                  <a:gd name="T12" fmla="*/ 3 w 185"/>
                  <a:gd name="T13" fmla="*/ 82 h 132"/>
                  <a:gd name="T14" fmla="*/ 0 w 185"/>
                  <a:gd name="T15" fmla="*/ 28 h 132"/>
                  <a:gd name="T16" fmla="*/ 12 w 185"/>
                  <a:gd name="T17" fmla="*/ 28 h 132"/>
                  <a:gd name="T18" fmla="*/ 31 w 185"/>
                  <a:gd name="T19" fmla="*/ 0 h 132"/>
                  <a:gd name="T20" fmla="*/ 99 w 185"/>
                  <a:gd name="T21" fmla="*/ 57 h 132"/>
                  <a:gd name="T22" fmla="*/ 139 w 185"/>
                  <a:gd name="T23" fmla="*/ 66 h 132"/>
                  <a:gd name="T24" fmla="*/ 185 w 185"/>
                  <a:gd name="T25" fmla="*/ 97 h 132"/>
                  <a:gd name="T26" fmla="*/ 180 w 185"/>
                  <a:gd name="T27" fmla="*/ 111 h 132"/>
                  <a:gd name="T28" fmla="*/ 148 w 185"/>
                  <a:gd name="T29" fmla="*/ 132 h 13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85" h="132">
                    <a:moveTo>
                      <a:pt x="148" y="132"/>
                    </a:moveTo>
                    <a:lnTo>
                      <a:pt x="129" y="131"/>
                    </a:lnTo>
                    <a:lnTo>
                      <a:pt x="107" y="122"/>
                    </a:lnTo>
                    <a:lnTo>
                      <a:pt x="50" y="91"/>
                    </a:lnTo>
                    <a:lnTo>
                      <a:pt x="35" y="94"/>
                    </a:lnTo>
                    <a:lnTo>
                      <a:pt x="26" y="80"/>
                    </a:lnTo>
                    <a:lnTo>
                      <a:pt x="3" y="82"/>
                    </a:lnTo>
                    <a:lnTo>
                      <a:pt x="0" y="28"/>
                    </a:lnTo>
                    <a:lnTo>
                      <a:pt x="12" y="28"/>
                    </a:lnTo>
                    <a:lnTo>
                      <a:pt x="31" y="0"/>
                    </a:lnTo>
                    <a:lnTo>
                      <a:pt x="99" y="57"/>
                    </a:lnTo>
                    <a:lnTo>
                      <a:pt x="139" y="66"/>
                    </a:lnTo>
                    <a:lnTo>
                      <a:pt x="185" y="97"/>
                    </a:lnTo>
                    <a:lnTo>
                      <a:pt x="180" y="111"/>
                    </a:lnTo>
                    <a:lnTo>
                      <a:pt x="148" y="13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76" name="Freeform 419">
                <a:extLst>
                  <a:ext uri="{FF2B5EF4-FFF2-40B4-BE49-F238E27FC236}">
                    <a16:creationId xmlns:a16="http://schemas.microsoft.com/office/drawing/2014/main" id="{81E8BD30-9015-4618-831A-45D63D9E47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9" y="3250"/>
                <a:ext cx="81" cy="49"/>
              </a:xfrm>
              <a:custGeom>
                <a:avLst/>
                <a:gdLst>
                  <a:gd name="T0" fmla="*/ 11 w 81"/>
                  <a:gd name="T1" fmla="*/ 49 h 49"/>
                  <a:gd name="T2" fmla="*/ 1 w 81"/>
                  <a:gd name="T3" fmla="*/ 28 h 49"/>
                  <a:gd name="T4" fmla="*/ 0 w 81"/>
                  <a:gd name="T5" fmla="*/ 14 h 49"/>
                  <a:gd name="T6" fmla="*/ 8 w 81"/>
                  <a:gd name="T7" fmla="*/ 3 h 49"/>
                  <a:gd name="T8" fmla="*/ 25 w 81"/>
                  <a:gd name="T9" fmla="*/ 10 h 49"/>
                  <a:gd name="T10" fmla="*/ 40 w 81"/>
                  <a:gd name="T11" fmla="*/ 5 h 49"/>
                  <a:gd name="T12" fmla="*/ 70 w 81"/>
                  <a:gd name="T13" fmla="*/ 0 h 49"/>
                  <a:gd name="T14" fmla="*/ 81 w 81"/>
                  <a:gd name="T15" fmla="*/ 7 h 49"/>
                  <a:gd name="T16" fmla="*/ 70 w 81"/>
                  <a:gd name="T17" fmla="*/ 32 h 49"/>
                  <a:gd name="T18" fmla="*/ 51 w 81"/>
                  <a:gd name="T19" fmla="*/ 38 h 49"/>
                  <a:gd name="T20" fmla="*/ 39 w 81"/>
                  <a:gd name="T21" fmla="*/ 41 h 49"/>
                  <a:gd name="T22" fmla="*/ 26 w 81"/>
                  <a:gd name="T23" fmla="*/ 28 h 49"/>
                  <a:gd name="T24" fmla="*/ 19 w 81"/>
                  <a:gd name="T25" fmla="*/ 49 h 49"/>
                  <a:gd name="T26" fmla="*/ 11 w 81"/>
                  <a:gd name="T27" fmla="*/ 49 h 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1" h="49">
                    <a:moveTo>
                      <a:pt x="11" y="49"/>
                    </a:moveTo>
                    <a:lnTo>
                      <a:pt x="1" y="28"/>
                    </a:lnTo>
                    <a:lnTo>
                      <a:pt x="0" y="14"/>
                    </a:lnTo>
                    <a:lnTo>
                      <a:pt x="8" y="3"/>
                    </a:lnTo>
                    <a:lnTo>
                      <a:pt x="25" y="10"/>
                    </a:lnTo>
                    <a:lnTo>
                      <a:pt x="40" y="5"/>
                    </a:lnTo>
                    <a:lnTo>
                      <a:pt x="70" y="0"/>
                    </a:lnTo>
                    <a:lnTo>
                      <a:pt x="81" y="7"/>
                    </a:lnTo>
                    <a:lnTo>
                      <a:pt x="70" y="32"/>
                    </a:lnTo>
                    <a:lnTo>
                      <a:pt x="51" y="38"/>
                    </a:lnTo>
                    <a:lnTo>
                      <a:pt x="39" y="41"/>
                    </a:lnTo>
                    <a:lnTo>
                      <a:pt x="26" y="28"/>
                    </a:lnTo>
                    <a:lnTo>
                      <a:pt x="19" y="49"/>
                    </a:lnTo>
                    <a:lnTo>
                      <a:pt x="11" y="4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77" name="Freeform 420">
                <a:extLst>
                  <a:ext uri="{FF2B5EF4-FFF2-40B4-BE49-F238E27FC236}">
                    <a16:creationId xmlns:a16="http://schemas.microsoft.com/office/drawing/2014/main" id="{BD8CD6AD-AE1F-452C-843B-9770992EFA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8" y="2919"/>
                <a:ext cx="99" cy="67"/>
              </a:xfrm>
              <a:custGeom>
                <a:avLst/>
                <a:gdLst>
                  <a:gd name="T0" fmla="*/ 79 w 99"/>
                  <a:gd name="T1" fmla="*/ 67 h 67"/>
                  <a:gd name="T2" fmla="*/ 51 w 99"/>
                  <a:gd name="T3" fmla="*/ 60 h 67"/>
                  <a:gd name="T4" fmla="*/ 35 w 99"/>
                  <a:gd name="T5" fmla="*/ 57 h 67"/>
                  <a:gd name="T6" fmla="*/ 29 w 99"/>
                  <a:gd name="T7" fmla="*/ 39 h 67"/>
                  <a:gd name="T8" fmla="*/ 16 w 99"/>
                  <a:gd name="T9" fmla="*/ 43 h 67"/>
                  <a:gd name="T10" fmla="*/ 4 w 99"/>
                  <a:gd name="T11" fmla="*/ 30 h 67"/>
                  <a:gd name="T12" fmla="*/ 0 w 99"/>
                  <a:gd name="T13" fmla="*/ 15 h 67"/>
                  <a:gd name="T14" fmla="*/ 14 w 99"/>
                  <a:gd name="T15" fmla="*/ 8 h 67"/>
                  <a:gd name="T16" fmla="*/ 32 w 99"/>
                  <a:gd name="T17" fmla="*/ 13 h 67"/>
                  <a:gd name="T18" fmla="*/ 43 w 99"/>
                  <a:gd name="T19" fmla="*/ 1 h 67"/>
                  <a:gd name="T20" fmla="*/ 58 w 99"/>
                  <a:gd name="T21" fmla="*/ 0 h 67"/>
                  <a:gd name="T22" fmla="*/ 56 w 99"/>
                  <a:gd name="T23" fmla="*/ 24 h 67"/>
                  <a:gd name="T24" fmla="*/ 71 w 99"/>
                  <a:gd name="T25" fmla="*/ 22 h 67"/>
                  <a:gd name="T26" fmla="*/ 74 w 99"/>
                  <a:gd name="T27" fmla="*/ 31 h 67"/>
                  <a:gd name="T28" fmla="*/ 99 w 99"/>
                  <a:gd name="T29" fmla="*/ 14 h 67"/>
                  <a:gd name="T30" fmla="*/ 96 w 99"/>
                  <a:gd name="T31" fmla="*/ 48 h 67"/>
                  <a:gd name="T32" fmla="*/ 88 w 99"/>
                  <a:gd name="T33" fmla="*/ 52 h 67"/>
                  <a:gd name="T34" fmla="*/ 79 w 99"/>
                  <a:gd name="T35" fmla="*/ 67 h 6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99" h="67">
                    <a:moveTo>
                      <a:pt x="79" y="67"/>
                    </a:moveTo>
                    <a:lnTo>
                      <a:pt x="51" y="60"/>
                    </a:lnTo>
                    <a:lnTo>
                      <a:pt x="35" y="57"/>
                    </a:lnTo>
                    <a:lnTo>
                      <a:pt x="29" y="39"/>
                    </a:lnTo>
                    <a:lnTo>
                      <a:pt x="16" y="43"/>
                    </a:lnTo>
                    <a:lnTo>
                      <a:pt x="4" y="30"/>
                    </a:lnTo>
                    <a:lnTo>
                      <a:pt x="0" y="15"/>
                    </a:lnTo>
                    <a:lnTo>
                      <a:pt x="14" y="8"/>
                    </a:lnTo>
                    <a:lnTo>
                      <a:pt x="32" y="13"/>
                    </a:lnTo>
                    <a:lnTo>
                      <a:pt x="43" y="1"/>
                    </a:lnTo>
                    <a:lnTo>
                      <a:pt x="58" y="0"/>
                    </a:lnTo>
                    <a:lnTo>
                      <a:pt x="56" y="24"/>
                    </a:lnTo>
                    <a:lnTo>
                      <a:pt x="71" y="22"/>
                    </a:lnTo>
                    <a:lnTo>
                      <a:pt x="74" y="31"/>
                    </a:lnTo>
                    <a:lnTo>
                      <a:pt x="99" y="14"/>
                    </a:lnTo>
                    <a:lnTo>
                      <a:pt x="96" y="48"/>
                    </a:lnTo>
                    <a:lnTo>
                      <a:pt x="88" y="52"/>
                    </a:lnTo>
                    <a:lnTo>
                      <a:pt x="79" y="6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78" name="Freeform 421">
                <a:extLst>
                  <a:ext uri="{FF2B5EF4-FFF2-40B4-BE49-F238E27FC236}">
                    <a16:creationId xmlns:a16="http://schemas.microsoft.com/office/drawing/2014/main" id="{DFB717EB-676F-46A9-A6A7-5595ABDB49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4" y="3055"/>
                <a:ext cx="222" cy="166"/>
              </a:xfrm>
              <a:custGeom>
                <a:avLst/>
                <a:gdLst>
                  <a:gd name="T0" fmla="*/ 95 w 222"/>
                  <a:gd name="T1" fmla="*/ 166 h 166"/>
                  <a:gd name="T2" fmla="*/ 82 w 222"/>
                  <a:gd name="T3" fmla="*/ 158 h 166"/>
                  <a:gd name="T4" fmla="*/ 70 w 222"/>
                  <a:gd name="T5" fmla="*/ 160 h 166"/>
                  <a:gd name="T6" fmla="*/ 58 w 222"/>
                  <a:gd name="T7" fmla="*/ 153 h 166"/>
                  <a:gd name="T8" fmla="*/ 41 w 222"/>
                  <a:gd name="T9" fmla="*/ 157 h 166"/>
                  <a:gd name="T10" fmla="*/ 32 w 222"/>
                  <a:gd name="T11" fmla="*/ 130 h 166"/>
                  <a:gd name="T12" fmla="*/ 38 w 222"/>
                  <a:gd name="T13" fmla="*/ 115 h 166"/>
                  <a:gd name="T14" fmla="*/ 13 w 222"/>
                  <a:gd name="T15" fmla="*/ 101 h 166"/>
                  <a:gd name="T16" fmla="*/ 8 w 222"/>
                  <a:gd name="T17" fmla="*/ 92 h 166"/>
                  <a:gd name="T18" fmla="*/ 5 w 222"/>
                  <a:gd name="T19" fmla="*/ 85 h 166"/>
                  <a:gd name="T20" fmla="*/ 0 w 222"/>
                  <a:gd name="T21" fmla="*/ 74 h 166"/>
                  <a:gd name="T22" fmla="*/ 31 w 222"/>
                  <a:gd name="T23" fmla="*/ 62 h 166"/>
                  <a:gd name="T24" fmla="*/ 72 w 222"/>
                  <a:gd name="T25" fmla="*/ 49 h 166"/>
                  <a:gd name="T26" fmla="*/ 73 w 222"/>
                  <a:gd name="T27" fmla="*/ 73 h 166"/>
                  <a:gd name="T28" fmla="*/ 42 w 222"/>
                  <a:gd name="T29" fmla="*/ 109 h 166"/>
                  <a:gd name="T30" fmla="*/ 41 w 222"/>
                  <a:gd name="T31" fmla="*/ 121 h 166"/>
                  <a:gd name="T32" fmla="*/ 39 w 222"/>
                  <a:gd name="T33" fmla="*/ 132 h 166"/>
                  <a:gd name="T34" fmla="*/ 46 w 222"/>
                  <a:gd name="T35" fmla="*/ 138 h 166"/>
                  <a:gd name="T36" fmla="*/ 91 w 222"/>
                  <a:gd name="T37" fmla="*/ 88 h 166"/>
                  <a:gd name="T38" fmla="*/ 127 w 222"/>
                  <a:gd name="T39" fmla="*/ 79 h 166"/>
                  <a:gd name="T40" fmla="*/ 104 w 222"/>
                  <a:gd name="T41" fmla="*/ 58 h 166"/>
                  <a:gd name="T42" fmla="*/ 83 w 222"/>
                  <a:gd name="T43" fmla="*/ 24 h 166"/>
                  <a:gd name="T44" fmla="*/ 124 w 222"/>
                  <a:gd name="T45" fmla="*/ 5 h 166"/>
                  <a:gd name="T46" fmla="*/ 142 w 222"/>
                  <a:gd name="T47" fmla="*/ 15 h 166"/>
                  <a:gd name="T48" fmla="*/ 146 w 222"/>
                  <a:gd name="T49" fmla="*/ 2 h 166"/>
                  <a:gd name="T50" fmla="*/ 160 w 222"/>
                  <a:gd name="T51" fmla="*/ 15 h 166"/>
                  <a:gd name="T52" fmla="*/ 173 w 222"/>
                  <a:gd name="T53" fmla="*/ 0 h 166"/>
                  <a:gd name="T54" fmla="*/ 178 w 222"/>
                  <a:gd name="T55" fmla="*/ 10 h 166"/>
                  <a:gd name="T56" fmla="*/ 184 w 222"/>
                  <a:gd name="T57" fmla="*/ 15 h 166"/>
                  <a:gd name="T58" fmla="*/ 189 w 222"/>
                  <a:gd name="T59" fmla="*/ 24 h 166"/>
                  <a:gd name="T60" fmla="*/ 214 w 222"/>
                  <a:gd name="T61" fmla="*/ 27 h 166"/>
                  <a:gd name="T62" fmla="*/ 222 w 222"/>
                  <a:gd name="T63" fmla="*/ 44 h 166"/>
                  <a:gd name="T64" fmla="*/ 219 w 222"/>
                  <a:gd name="T65" fmla="*/ 65 h 166"/>
                  <a:gd name="T66" fmla="*/ 206 w 222"/>
                  <a:gd name="T67" fmla="*/ 81 h 166"/>
                  <a:gd name="T68" fmla="*/ 187 w 222"/>
                  <a:gd name="T69" fmla="*/ 90 h 166"/>
                  <a:gd name="T70" fmla="*/ 186 w 222"/>
                  <a:gd name="T71" fmla="*/ 121 h 166"/>
                  <a:gd name="T72" fmla="*/ 179 w 222"/>
                  <a:gd name="T73" fmla="*/ 127 h 166"/>
                  <a:gd name="T74" fmla="*/ 174 w 222"/>
                  <a:gd name="T75" fmla="*/ 110 h 166"/>
                  <a:gd name="T76" fmla="*/ 162 w 222"/>
                  <a:gd name="T77" fmla="*/ 96 h 166"/>
                  <a:gd name="T78" fmla="*/ 135 w 222"/>
                  <a:gd name="T79" fmla="*/ 90 h 166"/>
                  <a:gd name="T80" fmla="*/ 117 w 222"/>
                  <a:gd name="T81" fmla="*/ 115 h 166"/>
                  <a:gd name="T82" fmla="*/ 92 w 222"/>
                  <a:gd name="T83" fmla="*/ 126 h 166"/>
                  <a:gd name="T84" fmla="*/ 104 w 222"/>
                  <a:gd name="T85" fmla="*/ 154 h 166"/>
                  <a:gd name="T86" fmla="*/ 95 w 222"/>
                  <a:gd name="T87" fmla="*/ 166 h 16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22" h="166">
                    <a:moveTo>
                      <a:pt x="95" y="166"/>
                    </a:moveTo>
                    <a:lnTo>
                      <a:pt x="82" y="158"/>
                    </a:lnTo>
                    <a:lnTo>
                      <a:pt x="70" y="160"/>
                    </a:lnTo>
                    <a:lnTo>
                      <a:pt x="58" y="153"/>
                    </a:lnTo>
                    <a:lnTo>
                      <a:pt x="41" y="157"/>
                    </a:lnTo>
                    <a:lnTo>
                      <a:pt x="32" y="130"/>
                    </a:lnTo>
                    <a:lnTo>
                      <a:pt x="38" y="115"/>
                    </a:lnTo>
                    <a:lnTo>
                      <a:pt x="13" y="101"/>
                    </a:lnTo>
                    <a:lnTo>
                      <a:pt x="8" y="92"/>
                    </a:lnTo>
                    <a:lnTo>
                      <a:pt x="5" y="85"/>
                    </a:lnTo>
                    <a:lnTo>
                      <a:pt x="0" y="74"/>
                    </a:lnTo>
                    <a:lnTo>
                      <a:pt x="31" y="62"/>
                    </a:lnTo>
                    <a:lnTo>
                      <a:pt x="72" y="49"/>
                    </a:lnTo>
                    <a:lnTo>
                      <a:pt x="73" y="73"/>
                    </a:lnTo>
                    <a:lnTo>
                      <a:pt x="42" y="109"/>
                    </a:lnTo>
                    <a:lnTo>
                      <a:pt x="41" y="121"/>
                    </a:lnTo>
                    <a:lnTo>
                      <a:pt x="39" y="132"/>
                    </a:lnTo>
                    <a:lnTo>
                      <a:pt x="46" y="138"/>
                    </a:lnTo>
                    <a:lnTo>
                      <a:pt x="91" y="88"/>
                    </a:lnTo>
                    <a:lnTo>
                      <a:pt x="127" y="79"/>
                    </a:lnTo>
                    <a:lnTo>
                      <a:pt x="104" y="58"/>
                    </a:lnTo>
                    <a:lnTo>
                      <a:pt x="83" y="24"/>
                    </a:lnTo>
                    <a:lnTo>
                      <a:pt x="124" y="5"/>
                    </a:lnTo>
                    <a:lnTo>
                      <a:pt x="142" y="15"/>
                    </a:lnTo>
                    <a:lnTo>
                      <a:pt x="146" y="2"/>
                    </a:lnTo>
                    <a:lnTo>
                      <a:pt x="160" y="15"/>
                    </a:lnTo>
                    <a:lnTo>
                      <a:pt x="173" y="0"/>
                    </a:lnTo>
                    <a:lnTo>
                      <a:pt x="178" y="10"/>
                    </a:lnTo>
                    <a:lnTo>
                      <a:pt x="184" y="15"/>
                    </a:lnTo>
                    <a:lnTo>
                      <a:pt x="189" y="24"/>
                    </a:lnTo>
                    <a:lnTo>
                      <a:pt x="214" y="27"/>
                    </a:lnTo>
                    <a:lnTo>
                      <a:pt x="222" y="44"/>
                    </a:lnTo>
                    <a:lnTo>
                      <a:pt x="219" y="65"/>
                    </a:lnTo>
                    <a:lnTo>
                      <a:pt x="206" y="81"/>
                    </a:lnTo>
                    <a:lnTo>
                      <a:pt x="187" y="90"/>
                    </a:lnTo>
                    <a:lnTo>
                      <a:pt x="186" y="121"/>
                    </a:lnTo>
                    <a:lnTo>
                      <a:pt x="179" y="127"/>
                    </a:lnTo>
                    <a:lnTo>
                      <a:pt x="174" y="110"/>
                    </a:lnTo>
                    <a:lnTo>
                      <a:pt x="162" y="96"/>
                    </a:lnTo>
                    <a:lnTo>
                      <a:pt x="135" y="90"/>
                    </a:lnTo>
                    <a:lnTo>
                      <a:pt x="117" y="115"/>
                    </a:lnTo>
                    <a:lnTo>
                      <a:pt x="92" y="126"/>
                    </a:lnTo>
                    <a:lnTo>
                      <a:pt x="104" y="154"/>
                    </a:lnTo>
                    <a:lnTo>
                      <a:pt x="95" y="16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79" name="Freeform 422">
                <a:extLst>
                  <a:ext uri="{FF2B5EF4-FFF2-40B4-BE49-F238E27FC236}">
                    <a16:creationId xmlns:a16="http://schemas.microsoft.com/office/drawing/2014/main" id="{32CDE27C-5A85-497A-BE94-CB658CCCB4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7" y="3028"/>
                <a:ext cx="104" cy="108"/>
              </a:xfrm>
              <a:custGeom>
                <a:avLst/>
                <a:gdLst>
                  <a:gd name="T0" fmla="*/ 18 w 104"/>
                  <a:gd name="T1" fmla="*/ 108 h 108"/>
                  <a:gd name="T2" fmla="*/ 7 w 104"/>
                  <a:gd name="T3" fmla="*/ 98 h 108"/>
                  <a:gd name="T4" fmla="*/ 16 w 104"/>
                  <a:gd name="T5" fmla="*/ 84 h 108"/>
                  <a:gd name="T6" fmla="*/ 11 w 104"/>
                  <a:gd name="T7" fmla="*/ 73 h 108"/>
                  <a:gd name="T8" fmla="*/ 18 w 104"/>
                  <a:gd name="T9" fmla="*/ 60 h 108"/>
                  <a:gd name="T10" fmla="*/ 0 w 104"/>
                  <a:gd name="T11" fmla="*/ 47 h 108"/>
                  <a:gd name="T12" fmla="*/ 0 w 104"/>
                  <a:gd name="T13" fmla="*/ 34 h 108"/>
                  <a:gd name="T14" fmla="*/ 15 w 104"/>
                  <a:gd name="T15" fmla="*/ 15 h 108"/>
                  <a:gd name="T16" fmla="*/ 54 w 104"/>
                  <a:gd name="T17" fmla="*/ 10 h 108"/>
                  <a:gd name="T18" fmla="*/ 68 w 104"/>
                  <a:gd name="T19" fmla="*/ 0 h 108"/>
                  <a:gd name="T20" fmla="*/ 76 w 104"/>
                  <a:gd name="T21" fmla="*/ 17 h 108"/>
                  <a:gd name="T22" fmla="*/ 87 w 104"/>
                  <a:gd name="T23" fmla="*/ 33 h 108"/>
                  <a:gd name="T24" fmla="*/ 99 w 104"/>
                  <a:gd name="T25" fmla="*/ 32 h 108"/>
                  <a:gd name="T26" fmla="*/ 104 w 104"/>
                  <a:gd name="T27" fmla="*/ 47 h 108"/>
                  <a:gd name="T28" fmla="*/ 91 w 104"/>
                  <a:gd name="T29" fmla="*/ 54 h 108"/>
                  <a:gd name="T30" fmla="*/ 84 w 104"/>
                  <a:gd name="T31" fmla="*/ 73 h 108"/>
                  <a:gd name="T32" fmla="*/ 63 w 104"/>
                  <a:gd name="T33" fmla="*/ 90 h 108"/>
                  <a:gd name="T34" fmla="*/ 49 w 104"/>
                  <a:gd name="T35" fmla="*/ 83 h 108"/>
                  <a:gd name="T36" fmla="*/ 36 w 104"/>
                  <a:gd name="T37" fmla="*/ 93 h 108"/>
                  <a:gd name="T38" fmla="*/ 36 w 104"/>
                  <a:gd name="T39" fmla="*/ 99 h 108"/>
                  <a:gd name="T40" fmla="*/ 18 w 104"/>
                  <a:gd name="T41" fmla="*/ 108 h 1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4" h="108">
                    <a:moveTo>
                      <a:pt x="18" y="108"/>
                    </a:moveTo>
                    <a:lnTo>
                      <a:pt x="7" y="98"/>
                    </a:lnTo>
                    <a:lnTo>
                      <a:pt x="16" y="84"/>
                    </a:lnTo>
                    <a:lnTo>
                      <a:pt x="11" y="73"/>
                    </a:lnTo>
                    <a:lnTo>
                      <a:pt x="18" y="60"/>
                    </a:lnTo>
                    <a:lnTo>
                      <a:pt x="0" y="47"/>
                    </a:lnTo>
                    <a:lnTo>
                      <a:pt x="0" y="34"/>
                    </a:lnTo>
                    <a:lnTo>
                      <a:pt x="15" y="15"/>
                    </a:lnTo>
                    <a:lnTo>
                      <a:pt x="54" y="10"/>
                    </a:lnTo>
                    <a:lnTo>
                      <a:pt x="68" y="0"/>
                    </a:lnTo>
                    <a:lnTo>
                      <a:pt x="76" y="17"/>
                    </a:lnTo>
                    <a:lnTo>
                      <a:pt x="87" y="33"/>
                    </a:lnTo>
                    <a:lnTo>
                      <a:pt x="99" y="32"/>
                    </a:lnTo>
                    <a:lnTo>
                      <a:pt x="104" y="47"/>
                    </a:lnTo>
                    <a:lnTo>
                      <a:pt x="91" y="54"/>
                    </a:lnTo>
                    <a:lnTo>
                      <a:pt x="84" y="73"/>
                    </a:lnTo>
                    <a:lnTo>
                      <a:pt x="63" y="90"/>
                    </a:lnTo>
                    <a:lnTo>
                      <a:pt x="49" y="83"/>
                    </a:lnTo>
                    <a:lnTo>
                      <a:pt x="36" y="93"/>
                    </a:lnTo>
                    <a:lnTo>
                      <a:pt x="36" y="99"/>
                    </a:lnTo>
                    <a:lnTo>
                      <a:pt x="18" y="10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80" name="Freeform 423">
                <a:extLst>
                  <a:ext uri="{FF2B5EF4-FFF2-40B4-BE49-F238E27FC236}">
                    <a16:creationId xmlns:a16="http://schemas.microsoft.com/office/drawing/2014/main" id="{512F2CA4-C6A8-4A1C-B8B8-C7BADB7126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2" y="1691"/>
                <a:ext cx="135" cy="176"/>
              </a:xfrm>
              <a:custGeom>
                <a:avLst/>
                <a:gdLst>
                  <a:gd name="T0" fmla="*/ 69 w 135"/>
                  <a:gd name="T1" fmla="*/ 176 h 176"/>
                  <a:gd name="T2" fmla="*/ 56 w 135"/>
                  <a:gd name="T3" fmla="*/ 172 h 176"/>
                  <a:gd name="T4" fmla="*/ 25 w 135"/>
                  <a:gd name="T5" fmla="*/ 168 h 176"/>
                  <a:gd name="T6" fmla="*/ 20 w 135"/>
                  <a:gd name="T7" fmla="*/ 171 h 176"/>
                  <a:gd name="T8" fmla="*/ 21 w 135"/>
                  <a:gd name="T9" fmla="*/ 167 h 176"/>
                  <a:gd name="T10" fmla="*/ 21 w 135"/>
                  <a:gd name="T11" fmla="*/ 165 h 176"/>
                  <a:gd name="T12" fmla="*/ 20 w 135"/>
                  <a:gd name="T13" fmla="*/ 155 h 176"/>
                  <a:gd name="T14" fmla="*/ 16 w 135"/>
                  <a:gd name="T15" fmla="*/ 147 h 176"/>
                  <a:gd name="T16" fmla="*/ 20 w 135"/>
                  <a:gd name="T17" fmla="*/ 140 h 176"/>
                  <a:gd name="T18" fmla="*/ 20 w 135"/>
                  <a:gd name="T19" fmla="*/ 134 h 176"/>
                  <a:gd name="T20" fmla="*/ 20 w 135"/>
                  <a:gd name="T21" fmla="*/ 124 h 176"/>
                  <a:gd name="T22" fmla="*/ 27 w 135"/>
                  <a:gd name="T23" fmla="*/ 118 h 176"/>
                  <a:gd name="T24" fmla="*/ 29 w 135"/>
                  <a:gd name="T25" fmla="*/ 113 h 176"/>
                  <a:gd name="T26" fmla="*/ 30 w 135"/>
                  <a:gd name="T27" fmla="*/ 105 h 176"/>
                  <a:gd name="T28" fmla="*/ 28 w 135"/>
                  <a:gd name="T29" fmla="*/ 101 h 176"/>
                  <a:gd name="T30" fmla="*/ 24 w 135"/>
                  <a:gd name="T31" fmla="*/ 94 h 176"/>
                  <a:gd name="T32" fmla="*/ 23 w 135"/>
                  <a:gd name="T33" fmla="*/ 92 h 176"/>
                  <a:gd name="T34" fmla="*/ 18 w 135"/>
                  <a:gd name="T35" fmla="*/ 81 h 176"/>
                  <a:gd name="T36" fmla="*/ 15 w 135"/>
                  <a:gd name="T37" fmla="*/ 73 h 176"/>
                  <a:gd name="T38" fmla="*/ 13 w 135"/>
                  <a:gd name="T39" fmla="*/ 71 h 176"/>
                  <a:gd name="T40" fmla="*/ 10 w 135"/>
                  <a:gd name="T41" fmla="*/ 71 h 176"/>
                  <a:gd name="T42" fmla="*/ 6 w 135"/>
                  <a:gd name="T43" fmla="*/ 76 h 176"/>
                  <a:gd name="T44" fmla="*/ 2 w 135"/>
                  <a:gd name="T45" fmla="*/ 76 h 176"/>
                  <a:gd name="T46" fmla="*/ 0 w 135"/>
                  <a:gd name="T47" fmla="*/ 73 h 176"/>
                  <a:gd name="T48" fmla="*/ 1 w 135"/>
                  <a:gd name="T49" fmla="*/ 67 h 176"/>
                  <a:gd name="T50" fmla="*/ 1 w 135"/>
                  <a:gd name="T51" fmla="*/ 67 h 176"/>
                  <a:gd name="T52" fmla="*/ 5 w 135"/>
                  <a:gd name="T53" fmla="*/ 63 h 176"/>
                  <a:gd name="T54" fmla="*/ 43 w 135"/>
                  <a:gd name="T55" fmla="*/ 23 h 176"/>
                  <a:gd name="T56" fmla="*/ 89 w 135"/>
                  <a:gd name="T57" fmla="*/ 25 h 176"/>
                  <a:gd name="T58" fmla="*/ 107 w 135"/>
                  <a:gd name="T59" fmla="*/ 15 h 176"/>
                  <a:gd name="T60" fmla="*/ 135 w 135"/>
                  <a:gd name="T61" fmla="*/ 0 h 176"/>
                  <a:gd name="T62" fmla="*/ 135 w 135"/>
                  <a:gd name="T63" fmla="*/ 29 h 176"/>
                  <a:gd name="T64" fmla="*/ 134 w 135"/>
                  <a:gd name="T65" fmla="*/ 81 h 176"/>
                  <a:gd name="T66" fmla="*/ 87 w 135"/>
                  <a:gd name="T67" fmla="*/ 82 h 176"/>
                  <a:gd name="T68" fmla="*/ 68 w 135"/>
                  <a:gd name="T69" fmla="*/ 134 h 176"/>
                  <a:gd name="T70" fmla="*/ 63 w 135"/>
                  <a:gd name="T71" fmla="*/ 143 h 176"/>
                  <a:gd name="T72" fmla="*/ 79 w 135"/>
                  <a:gd name="T73" fmla="*/ 167 h 176"/>
                  <a:gd name="T74" fmla="*/ 69 w 135"/>
                  <a:gd name="T75" fmla="*/ 176 h 17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35" h="176">
                    <a:moveTo>
                      <a:pt x="69" y="176"/>
                    </a:moveTo>
                    <a:lnTo>
                      <a:pt x="56" y="172"/>
                    </a:lnTo>
                    <a:lnTo>
                      <a:pt x="25" y="168"/>
                    </a:lnTo>
                    <a:lnTo>
                      <a:pt x="20" y="171"/>
                    </a:lnTo>
                    <a:lnTo>
                      <a:pt x="21" y="167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16" y="147"/>
                    </a:lnTo>
                    <a:lnTo>
                      <a:pt x="20" y="140"/>
                    </a:lnTo>
                    <a:lnTo>
                      <a:pt x="20" y="134"/>
                    </a:lnTo>
                    <a:lnTo>
                      <a:pt x="20" y="124"/>
                    </a:lnTo>
                    <a:lnTo>
                      <a:pt x="27" y="118"/>
                    </a:lnTo>
                    <a:lnTo>
                      <a:pt x="29" y="113"/>
                    </a:lnTo>
                    <a:lnTo>
                      <a:pt x="30" y="105"/>
                    </a:lnTo>
                    <a:lnTo>
                      <a:pt x="28" y="101"/>
                    </a:lnTo>
                    <a:lnTo>
                      <a:pt x="24" y="94"/>
                    </a:lnTo>
                    <a:lnTo>
                      <a:pt x="23" y="92"/>
                    </a:lnTo>
                    <a:lnTo>
                      <a:pt x="18" y="81"/>
                    </a:lnTo>
                    <a:lnTo>
                      <a:pt x="15" y="73"/>
                    </a:lnTo>
                    <a:lnTo>
                      <a:pt x="13" y="71"/>
                    </a:lnTo>
                    <a:lnTo>
                      <a:pt x="10" y="71"/>
                    </a:lnTo>
                    <a:lnTo>
                      <a:pt x="6" y="76"/>
                    </a:lnTo>
                    <a:lnTo>
                      <a:pt x="2" y="76"/>
                    </a:lnTo>
                    <a:lnTo>
                      <a:pt x="0" y="73"/>
                    </a:lnTo>
                    <a:lnTo>
                      <a:pt x="1" y="67"/>
                    </a:lnTo>
                    <a:lnTo>
                      <a:pt x="5" y="63"/>
                    </a:lnTo>
                    <a:lnTo>
                      <a:pt x="43" y="23"/>
                    </a:lnTo>
                    <a:lnTo>
                      <a:pt x="89" y="25"/>
                    </a:lnTo>
                    <a:lnTo>
                      <a:pt x="107" y="15"/>
                    </a:lnTo>
                    <a:lnTo>
                      <a:pt x="135" y="0"/>
                    </a:lnTo>
                    <a:lnTo>
                      <a:pt x="135" y="29"/>
                    </a:lnTo>
                    <a:lnTo>
                      <a:pt x="134" y="81"/>
                    </a:lnTo>
                    <a:lnTo>
                      <a:pt x="87" y="82"/>
                    </a:lnTo>
                    <a:lnTo>
                      <a:pt x="68" y="134"/>
                    </a:lnTo>
                    <a:lnTo>
                      <a:pt x="63" y="143"/>
                    </a:lnTo>
                    <a:lnTo>
                      <a:pt x="79" y="167"/>
                    </a:lnTo>
                    <a:lnTo>
                      <a:pt x="69" y="176"/>
                    </a:lnTo>
                    <a:close/>
                  </a:path>
                </a:pathLst>
              </a:custGeom>
              <a:solidFill>
                <a:srgbClr val="004365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 dirty="0"/>
              </a:p>
            </p:txBody>
          </p:sp>
          <p:sp>
            <p:nvSpPr>
              <p:cNvPr id="481" name="Freeform 424">
                <a:extLst>
                  <a:ext uri="{FF2B5EF4-FFF2-40B4-BE49-F238E27FC236}">
                    <a16:creationId xmlns:a16="http://schemas.microsoft.com/office/drawing/2014/main" id="{AB9B3E91-77D8-43DF-8AE6-81280073D4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5" y="2341"/>
                <a:ext cx="112" cy="112"/>
              </a:xfrm>
              <a:custGeom>
                <a:avLst/>
                <a:gdLst>
                  <a:gd name="T0" fmla="*/ 46 w 112"/>
                  <a:gd name="T1" fmla="*/ 112 h 112"/>
                  <a:gd name="T2" fmla="*/ 29 w 112"/>
                  <a:gd name="T3" fmla="*/ 109 h 112"/>
                  <a:gd name="T4" fmla="*/ 3 w 112"/>
                  <a:gd name="T5" fmla="*/ 52 h 112"/>
                  <a:gd name="T6" fmla="*/ 0 w 112"/>
                  <a:gd name="T7" fmla="*/ 33 h 112"/>
                  <a:gd name="T8" fmla="*/ 4 w 112"/>
                  <a:gd name="T9" fmla="*/ 7 h 112"/>
                  <a:gd name="T10" fmla="*/ 16 w 112"/>
                  <a:gd name="T11" fmla="*/ 18 h 112"/>
                  <a:gd name="T12" fmla="*/ 29 w 112"/>
                  <a:gd name="T13" fmla="*/ 22 h 112"/>
                  <a:gd name="T14" fmla="*/ 37 w 112"/>
                  <a:gd name="T15" fmla="*/ 9 h 112"/>
                  <a:gd name="T16" fmla="*/ 56 w 112"/>
                  <a:gd name="T17" fmla="*/ 11 h 112"/>
                  <a:gd name="T18" fmla="*/ 63 w 112"/>
                  <a:gd name="T19" fmla="*/ 0 h 112"/>
                  <a:gd name="T20" fmla="*/ 77 w 112"/>
                  <a:gd name="T21" fmla="*/ 20 h 112"/>
                  <a:gd name="T22" fmla="*/ 101 w 112"/>
                  <a:gd name="T23" fmla="*/ 31 h 112"/>
                  <a:gd name="T24" fmla="*/ 112 w 112"/>
                  <a:gd name="T25" fmla="*/ 56 h 112"/>
                  <a:gd name="T26" fmla="*/ 105 w 112"/>
                  <a:gd name="T27" fmla="*/ 62 h 112"/>
                  <a:gd name="T28" fmla="*/ 94 w 112"/>
                  <a:gd name="T29" fmla="*/ 56 h 112"/>
                  <a:gd name="T30" fmla="*/ 78 w 112"/>
                  <a:gd name="T31" fmla="*/ 60 h 112"/>
                  <a:gd name="T32" fmla="*/ 69 w 112"/>
                  <a:gd name="T33" fmla="*/ 77 h 112"/>
                  <a:gd name="T34" fmla="*/ 57 w 112"/>
                  <a:gd name="T35" fmla="*/ 72 h 112"/>
                  <a:gd name="T36" fmla="*/ 43 w 112"/>
                  <a:gd name="T37" fmla="*/ 97 h 112"/>
                  <a:gd name="T38" fmla="*/ 52 w 112"/>
                  <a:gd name="T39" fmla="*/ 109 h 112"/>
                  <a:gd name="T40" fmla="*/ 46 w 112"/>
                  <a:gd name="T41" fmla="*/ 112 h 11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12" h="112">
                    <a:moveTo>
                      <a:pt x="46" y="112"/>
                    </a:moveTo>
                    <a:lnTo>
                      <a:pt x="29" y="109"/>
                    </a:lnTo>
                    <a:lnTo>
                      <a:pt x="3" y="52"/>
                    </a:lnTo>
                    <a:lnTo>
                      <a:pt x="0" y="33"/>
                    </a:lnTo>
                    <a:lnTo>
                      <a:pt x="4" y="7"/>
                    </a:lnTo>
                    <a:lnTo>
                      <a:pt x="16" y="18"/>
                    </a:lnTo>
                    <a:lnTo>
                      <a:pt x="29" y="22"/>
                    </a:lnTo>
                    <a:lnTo>
                      <a:pt x="37" y="9"/>
                    </a:lnTo>
                    <a:lnTo>
                      <a:pt x="56" y="11"/>
                    </a:lnTo>
                    <a:lnTo>
                      <a:pt x="63" y="0"/>
                    </a:lnTo>
                    <a:lnTo>
                      <a:pt x="77" y="20"/>
                    </a:lnTo>
                    <a:lnTo>
                      <a:pt x="101" y="31"/>
                    </a:lnTo>
                    <a:lnTo>
                      <a:pt x="112" y="56"/>
                    </a:lnTo>
                    <a:lnTo>
                      <a:pt x="105" y="62"/>
                    </a:lnTo>
                    <a:lnTo>
                      <a:pt x="94" y="56"/>
                    </a:lnTo>
                    <a:lnTo>
                      <a:pt x="78" y="60"/>
                    </a:lnTo>
                    <a:lnTo>
                      <a:pt x="69" y="77"/>
                    </a:lnTo>
                    <a:lnTo>
                      <a:pt x="57" y="72"/>
                    </a:lnTo>
                    <a:lnTo>
                      <a:pt x="43" y="97"/>
                    </a:lnTo>
                    <a:lnTo>
                      <a:pt x="52" y="109"/>
                    </a:lnTo>
                    <a:lnTo>
                      <a:pt x="46" y="11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82" name="Freeform 425">
                <a:extLst>
                  <a:ext uri="{FF2B5EF4-FFF2-40B4-BE49-F238E27FC236}">
                    <a16:creationId xmlns:a16="http://schemas.microsoft.com/office/drawing/2014/main" id="{100E95BA-EC46-4C09-B676-A819EEB123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1" y="3111"/>
                <a:ext cx="74" cy="124"/>
              </a:xfrm>
              <a:custGeom>
                <a:avLst/>
                <a:gdLst>
                  <a:gd name="T0" fmla="*/ 37 w 74"/>
                  <a:gd name="T1" fmla="*/ 124 h 124"/>
                  <a:gd name="T2" fmla="*/ 37 w 74"/>
                  <a:gd name="T3" fmla="*/ 124 h 124"/>
                  <a:gd name="T4" fmla="*/ 23 w 74"/>
                  <a:gd name="T5" fmla="*/ 121 h 124"/>
                  <a:gd name="T6" fmla="*/ 23 w 74"/>
                  <a:gd name="T7" fmla="*/ 121 h 124"/>
                  <a:gd name="T8" fmla="*/ 23 w 74"/>
                  <a:gd name="T9" fmla="*/ 121 h 124"/>
                  <a:gd name="T10" fmla="*/ 22 w 74"/>
                  <a:gd name="T11" fmla="*/ 107 h 124"/>
                  <a:gd name="T12" fmla="*/ 5 w 74"/>
                  <a:gd name="T13" fmla="*/ 96 h 124"/>
                  <a:gd name="T14" fmla="*/ 13 w 74"/>
                  <a:gd name="T15" fmla="*/ 75 h 124"/>
                  <a:gd name="T16" fmla="*/ 13 w 74"/>
                  <a:gd name="T17" fmla="*/ 67 h 124"/>
                  <a:gd name="T18" fmla="*/ 2 w 74"/>
                  <a:gd name="T19" fmla="*/ 66 h 124"/>
                  <a:gd name="T20" fmla="*/ 0 w 74"/>
                  <a:gd name="T21" fmla="*/ 55 h 124"/>
                  <a:gd name="T22" fmla="*/ 10 w 74"/>
                  <a:gd name="T23" fmla="*/ 51 h 124"/>
                  <a:gd name="T24" fmla="*/ 13 w 74"/>
                  <a:gd name="T25" fmla="*/ 39 h 124"/>
                  <a:gd name="T26" fmla="*/ 2 w 74"/>
                  <a:gd name="T27" fmla="*/ 16 h 124"/>
                  <a:gd name="T28" fmla="*/ 2 w 74"/>
                  <a:gd name="T29" fmla="*/ 10 h 124"/>
                  <a:gd name="T30" fmla="*/ 15 w 74"/>
                  <a:gd name="T31" fmla="*/ 0 h 124"/>
                  <a:gd name="T32" fmla="*/ 29 w 74"/>
                  <a:gd name="T33" fmla="*/ 7 h 124"/>
                  <a:gd name="T34" fmla="*/ 40 w 74"/>
                  <a:gd name="T35" fmla="*/ 15 h 124"/>
                  <a:gd name="T36" fmla="*/ 33 w 74"/>
                  <a:gd name="T37" fmla="*/ 26 h 124"/>
                  <a:gd name="T38" fmla="*/ 33 w 74"/>
                  <a:gd name="T39" fmla="*/ 44 h 124"/>
                  <a:gd name="T40" fmla="*/ 45 w 74"/>
                  <a:gd name="T41" fmla="*/ 47 h 124"/>
                  <a:gd name="T42" fmla="*/ 50 w 74"/>
                  <a:gd name="T43" fmla="*/ 39 h 124"/>
                  <a:gd name="T44" fmla="*/ 68 w 74"/>
                  <a:gd name="T45" fmla="*/ 44 h 124"/>
                  <a:gd name="T46" fmla="*/ 74 w 74"/>
                  <a:gd name="T47" fmla="*/ 83 h 124"/>
                  <a:gd name="T48" fmla="*/ 69 w 74"/>
                  <a:gd name="T49" fmla="*/ 96 h 124"/>
                  <a:gd name="T50" fmla="*/ 49 w 74"/>
                  <a:gd name="T51" fmla="*/ 106 h 124"/>
                  <a:gd name="T52" fmla="*/ 48 w 74"/>
                  <a:gd name="T53" fmla="*/ 120 h 124"/>
                  <a:gd name="T54" fmla="*/ 37 w 74"/>
                  <a:gd name="T55" fmla="*/ 124 h 124"/>
                  <a:gd name="T56" fmla="*/ 37 w 74"/>
                  <a:gd name="T57" fmla="*/ 124 h 12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74" h="124">
                    <a:moveTo>
                      <a:pt x="37" y="124"/>
                    </a:moveTo>
                    <a:lnTo>
                      <a:pt x="37" y="124"/>
                    </a:lnTo>
                    <a:lnTo>
                      <a:pt x="23" y="121"/>
                    </a:lnTo>
                    <a:lnTo>
                      <a:pt x="22" y="107"/>
                    </a:lnTo>
                    <a:lnTo>
                      <a:pt x="5" y="96"/>
                    </a:lnTo>
                    <a:lnTo>
                      <a:pt x="13" y="75"/>
                    </a:lnTo>
                    <a:lnTo>
                      <a:pt x="13" y="67"/>
                    </a:lnTo>
                    <a:lnTo>
                      <a:pt x="2" y="66"/>
                    </a:lnTo>
                    <a:lnTo>
                      <a:pt x="0" y="55"/>
                    </a:lnTo>
                    <a:lnTo>
                      <a:pt x="10" y="51"/>
                    </a:lnTo>
                    <a:lnTo>
                      <a:pt x="13" y="39"/>
                    </a:lnTo>
                    <a:lnTo>
                      <a:pt x="2" y="16"/>
                    </a:lnTo>
                    <a:lnTo>
                      <a:pt x="2" y="10"/>
                    </a:lnTo>
                    <a:lnTo>
                      <a:pt x="15" y="0"/>
                    </a:lnTo>
                    <a:lnTo>
                      <a:pt x="29" y="7"/>
                    </a:lnTo>
                    <a:lnTo>
                      <a:pt x="40" y="15"/>
                    </a:lnTo>
                    <a:lnTo>
                      <a:pt x="33" y="26"/>
                    </a:lnTo>
                    <a:lnTo>
                      <a:pt x="33" y="44"/>
                    </a:lnTo>
                    <a:lnTo>
                      <a:pt x="45" y="47"/>
                    </a:lnTo>
                    <a:lnTo>
                      <a:pt x="50" y="39"/>
                    </a:lnTo>
                    <a:lnTo>
                      <a:pt x="68" y="44"/>
                    </a:lnTo>
                    <a:lnTo>
                      <a:pt x="74" y="83"/>
                    </a:lnTo>
                    <a:lnTo>
                      <a:pt x="69" y="96"/>
                    </a:lnTo>
                    <a:lnTo>
                      <a:pt x="49" y="106"/>
                    </a:lnTo>
                    <a:lnTo>
                      <a:pt x="48" y="120"/>
                    </a:lnTo>
                    <a:lnTo>
                      <a:pt x="37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83" name="Freeform 426">
                <a:extLst>
                  <a:ext uri="{FF2B5EF4-FFF2-40B4-BE49-F238E27FC236}">
                    <a16:creationId xmlns:a16="http://schemas.microsoft.com/office/drawing/2014/main" id="{57870EBD-AA5D-4933-A26F-AA11631D63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0" y="2845"/>
                <a:ext cx="133" cy="89"/>
              </a:xfrm>
              <a:custGeom>
                <a:avLst/>
                <a:gdLst>
                  <a:gd name="T0" fmla="*/ 18 w 133"/>
                  <a:gd name="T1" fmla="*/ 89 h 89"/>
                  <a:gd name="T2" fmla="*/ 11 w 133"/>
                  <a:gd name="T3" fmla="*/ 83 h 89"/>
                  <a:gd name="T4" fmla="*/ 0 w 133"/>
                  <a:gd name="T5" fmla="*/ 79 h 89"/>
                  <a:gd name="T6" fmla="*/ 1 w 133"/>
                  <a:gd name="T7" fmla="*/ 69 h 89"/>
                  <a:gd name="T8" fmla="*/ 14 w 133"/>
                  <a:gd name="T9" fmla="*/ 64 h 89"/>
                  <a:gd name="T10" fmla="*/ 22 w 133"/>
                  <a:gd name="T11" fmla="*/ 47 h 89"/>
                  <a:gd name="T12" fmla="*/ 18 w 133"/>
                  <a:gd name="T13" fmla="*/ 37 h 89"/>
                  <a:gd name="T14" fmla="*/ 17 w 133"/>
                  <a:gd name="T15" fmla="*/ 29 h 89"/>
                  <a:gd name="T16" fmla="*/ 12 w 133"/>
                  <a:gd name="T17" fmla="*/ 16 h 89"/>
                  <a:gd name="T18" fmla="*/ 23 w 133"/>
                  <a:gd name="T19" fmla="*/ 3 h 89"/>
                  <a:gd name="T20" fmla="*/ 43 w 133"/>
                  <a:gd name="T21" fmla="*/ 0 h 89"/>
                  <a:gd name="T22" fmla="*/ 44 w 133"/>
                  <a:gd name="T23" fmla="*/ 18 h 89"/>
                  <a:gd name="T24" fmla="*/ 66 w 133"/>
                  <a:gd name="T25" fmla="*/ 12 h 89"/>
                  <a:gd name="T26" fmla="*/ 70 w 133"/>
                  <a:gd name="T27" fmla="*/ 24 h 89"/>
                  <a:gd name="T28" fmla="*/ 93 w 133"/>
                  <a:gd name="T29" fmla="*/ 24 h 89"/>
                  <a:gd name="T30" fmla="*/ 94 w 133"/>
                  <a:gd name="T31" fmla="*/ 10 h 89"/>
                  <a:gd name="T32" fmla="*/ 113 w 133"/>
                  <a:gd name="T33" fmla="*/ 21 h 89"/>
                  <a:gd name="T34" fmla="*/ 112 w 133"/>
                  <a:gd name="T35" fmla="*/ 34 h 89"/>
                  <a:gd name="T36" fmla="*/ 133 w 133"/>
                  <a:gd name="T37" fmla="*/ 41 h 89"/>
                  <a:gd name="T38" fmla="*/ 132 w 133"/>
                  <a:gd name="T39" fmla="*/ 52 h 89"/>
                  <a:gd name="T40" fmla="*/ 106 w 133"/>
                  <a:gd name="T41" fmla="*/ 53 h 89"/>
                  <a:gd name="T42" fmla="*/ 95 w 133"/>
                  <a:gd name="T43" fmla="*/ 60 h 89"/>
                  <a:gd name="T44" fmla="*/ 97 w 133"/>
                  <a:gd name="T45" fmla="*/ 68 h 89"/>
                  <a:gd name="T46" fmla="*/ 76 w 133"/>
                  <a:gd name="T47" fmla="*/ 74 h 89"/>
                  <a:gd name="T48" fmla="*/ 61 w 133"/>
                  <a:gd name="T49" fmla="*/ 75 h 89"/>
                  <a:gd name="T50" fmla="*/ 50 w 133"/>
                  <a:gd name="T51" fmla="*/ 87 h 89"/>
                  <a:gd name="T52" fmla="*/ 32 w 133"/>
                  <a:gd name="T53" fmla="*/ 82 h 89"/>
                  <a:gd name="T54" fmla="*/ 18 w 133"/>
                  <a:gd name="T55" fmla="*/ 89 h 8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33" h="89">
                    <a:moveTo>
                      <a:pt x="18" y="89"/>
                    </a:moveTo>
                    <a:lnTo>
                      <a:pt x="11" y="83"/>
                    </a:lnTo>
                    <a:lnTo>
                      <a:pt x="0" y="79"/>
                    </a:lnTo>
                    <a:lnTo>
                      <a:pt x="1" y="69"/>
                    </a:lnTo>
                    <a:lnTo>
                      <a:pt x="14" y="64"/>
                    </a:lnTo>
                    <a:lnTo>
                      <a:pt x="22" y="47"/>
                    </a:lnTo>
                    <a:lnTo>
                      <a:pt x="18" y="37"/>
                    </a:lnTo>
                    <a:lnTo>
                      <a:pt x="17" y="29"/>
                    </a:lnTo>
                    <a:lnTo>
                      <a:pt x="12" y="16"/>
                    </a:lnTo>
                    <a:lnTo>
                      <a:pt x="23" y="3"/>
                    </a:lnTo>
                    <a:lnTo>
                      <a:pt x="43" y="0"/>
                    </a:lnTo>
                    <a:lnTo>
                      <a:pt x="44" y="18"/>
                    </a:lnTo>
                    <a:lnTo>
                      <a:pt x="66" y="12"/>
                    </a:lnTo>
                    <a:lnTo>
                      <a:pt x="70" y="24"/>
                    </a:lnTo>
                    <a:lnTo>
                      <a:pt x="93" y="24"/>
                    </a:lnTo>
                    <a:lnTo>
                      <a:pt x="94" y="10"/>
                    </a:lnTo>
                    <a:lnTo>
                      <a:pt x="113" y="21"/>
                    </a:lnTo>
                    <a:lnTo>
                      <a:pt x="112" y="34"/>
                    </a:lnTo>
                    <a:lnTo>
                      <a:pt x="133" y="41"/>
                    </a:lnTo>
                    <a:lnTo>
                      <a:pt x="132" y="52"/>
                    </a:lnTo>
                    <a:lnTo>
                      <a:pt x="106" y="53"/>
                    </a:lnTo>
                    <a:lnTo>
                      <a:pt x="95" y="60"/>
                    </a:lnTo>
                    <a:lnTo>
                      <a:pt x="97" y="68"/>
                    </a:lnTo>
                    <a:lnTo>
                      <a:pt x="76" y="74"/>
                    </a:lnTo>
                    <a:lnTo>
                      <a:pt x="61" y="75"/>
                    </a:lnTo>
                    <a:lnTo>
                      <a:pt x="50" y="87"/>
                    </a:lnTo>
                    <a:lnTo>
                      <a:pt x="32" y="82"/>
                    </a:lnTo>
                    <a:lnTo>
                      <a:pt x="18" y="8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84" name="Freeform 427">
                <a:extLst>
                  <a:ext uri="{FF2B5EF4-FFF2-40B4-BE49-F238E27FC236}">
                    <a16:creationId xmlns:a16="http://schemas.microsoft.com/office/drawing/2014/main" id="{706821A7-54EB-44A8-AF9F-F7350F4A39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5" y="2570"/>
                <a:ext cx="101" cy="81"/>
              </a:xfrm>
              <a:custGeom>
                <a:avLst/>
                <a:gdLst>
                  <a:gd name="T0" fmla="*/ 69 w 101"/>
                  <a:gd name="T1" fmla="*/ 81 h 81"/>
                  <a:gd name="T2" fmla="*/ 0 w 101"/>
                  <a:gd name="T3" fmla="*/ 40 h 81"/>
                  <a:gd name="T4" fmla="*/ 8 w 101"/>
                  <a:gd name="T5" fmla="*/ 32 h 81"/>
                  <a:gd name="T6" fmla="*/ 20 w 101"/>
                  <a:gd name="T7" fmla="*/ 20 h 81"/>
                  <a:gd name="T8" fmla="*/ 24 w 101"/>
                  <a:gd name="T9" fmla="*/ 19 h 81"/>
                  <a:gd name="T10" fmla="*/ 85 w 101"/>
                  <a:gd name="T11" fmla="*/ 0 h 81"/>
                  <a:gd name="T12" fmla="*/ 76 w 101"/>
                  <a:gd name="T13" fmla="*/ 29 h 81"/>
                  <a:gd name="T14" fmla="*/ 101 w 101"/>
                  <a:gd name="T15" fmla="*/ 59 h 81"/>
                  <a:gd name="T16" fmla="*/ 97 w 101"/>
                  <a:gd name="T17" fmla="*/ 74 h 81"/>
                  <a:gd name="T18" fmla="*/ 80 w 101"/>
                  <a:gd name="T19" fmla="*/ 77 h 81"/>
                  <a:gd name="T20" fmla="*/ 69 w 101"/>
                  <a:gd name="T21" fmla="*/ 81 h 8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1" h="81">
                    <a:moveTo>
                      <a:pt x="69" y="81"/>
                    </a:moveTo>
                    <a:lnTo>
                      <a:pt x="0" y="40"/>
                    </a:lnTo>
                    <a:lnTo>
                      <a:pt x="8" y="32"/>
                    </a:lnTo>
                    <a:lnTo>
                      <a:pt x="20" y="20"/>
                    </a:lnTo>
                    <a:lnTo>
                      <a:pt x="24" y="19"/>
                    </a:lnTo>
                    <a:lnTo>
                      <a:pt x="85" y="0"/>
                    </a:lnTo>
                    <a:lnTo>
                      <a:pt x="76" y="29"/>
                    </a:lnTo>
                    <a:lnTo>
                      <a:pt x="101" y="59"/>
                    </a:lnTo>
                    <a:lnTo>
                      <a:pt x="97" y="74"/>
                    </a:lnTo>
                    <a:lnTo>
                      <a:pt x="80" y="77"/>
                    </a:lnTo>
                    <a:lnTo>
                      <a:pt x="69" y="8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85" name="Freeform 428">
                <a:extLst>
                  <a:ext uri="{FF2B5EF4-FFF2-40B4-BE49-F238E27FC236}">
                    <a16:creationId xmlns:a16="http://schemas.microsoft.com/office/drawing/2014/main" id="{041537C2-86CD-424F-8183-61DE0518CD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7" y="2472"/>
                <a:ext cx="171" cy="249"/>
              </a:xfrm>
              <a:custGeom>
                <a:avLst/>
                <a:gdLst>
                  <a:gd name="T0" fmla="*/ 93 w 171"/>
                  <a:gd name="T1" fmla="*/ 249 h 249"/>
                  <a:gd name="T2" fmla="*/ 90 w 171"/>
                  <a:gd name="T3" fmla="*/ 230 h 249"/>
                  <a:gd name="T4" fmla="*/ 98 w 171"/>
                  <a:gd name="T5" fmla="*/ 225 h 249"/>
                  <a:gd name="T6" fmla="*/ 89 w 171"/>
                  <a:gd name="T7" fmla="*/ 217 h 249"/>
                  <a:gd name="T8" fmla="*/ 87 w 171"/>
                  <a:gd name="T9" fmla="*/ 220 h 249"/>
                  <a:gd name="T10" fmla="*/ 78 w 171"/>
                  <a:gd name="T11" fmla="*/ 203 h 249"/>
                  <a:gd name="T12" fmla="*/ 74 w 171"/>
                  <a:gd name="T13" fmla="*/ 198 h 249"/>
                  <a:gd name="T14" fmla="*/ 62 w 171"/>
                  <a:gd name="T15" fmla="*/ 197 h 249"/>
                  <a:gd name="T16" fmla="*/ 54 w 171"/>
                  <a:gd name="T17" fmla="*/ 187 h 249"/>
                  <a:gd name="T18" fmla="*/ 55 w 171"/>
                  <a:gd name="T19" fmla="*/ 179 h 249"/>
                  <a:gd name="T20" fmla="*/ 38 w 171"/>
                  <a:gd name="T21" fmla="*/ 167 h 249"/>
                  <a:gd name="T22" fmla="*/ 36 w 171"/>
                  <a:gd name="T23" fmla="*/ 160 h 249"/>
                  <a:gd name="T24" fmla="*/ 26 w 171"/>
                  <a:gd name="T25" fmla="*/ 157 h 249"/>
                  <a:gd name="T26" fmla="*/ 31 w 171"/>
                  <a:gd name="T27" fmla="*/ 134 h 249"/>
                  <a:gd name="T28" fmla="*/ 17 w 171"/>
                  <a:gd name="T29" fmla="*/ 105 h 249"/>
                  <a:gd name="T30" fmla="*/ 10 w 171"/>
                  <a:gd name="T31" fmla="*/ 83 h 249"/>
                  <a:gd name="T32" fmla="*/ 0 w 171"/>
                  <a:gd name="T33" fmla="*/ 67 h 249"/>
                  <a:gd name="T34" fmla="*/ 36 w 171"/>
                  <a:gd name="T35" fmla="*/ 37 h 249"/>
                  <a:gd name="T36" fmla="*/ 73 w 171"/>
                  <a:gd name="T37" fmla="*/ 22 h 249"/>
                  <a:gd name="T38" fmla="*/ 80 w 171"/>
                  <a:gd name="T39" fmla="*/ 10 h 249"/>
                  <a:gd name="T40" fmla="*/ 117 w 171"/>
                  <a:gd name="T41" fmla="*/ 0 h 249"/>
                  <a:gd name="T42" fmla="*/ 120 w 171"/>
                  <a:gd name="T43" fmla="*/ 5 h 249"/>
                  <a:gd name="T44" fmla="*/ 124 w 171"/>
                  <a:gd name="T45" fmla="*/ 26 h 249"/>
                  <a:gd name="T46" fmla="*/ 151 w 171"/>
                  <a:gd name="T47" fmla="*/ 49 h 249"/>
                  <a:gd name="T48" fmla="*/ 150 w 171"/>
                  <a:gd name="T49" fmla="*/ 55 h 249"/>
                  <a:gd name="T50" fmla="*/ 158 w 171"/>
                  <a:gd name="T51" fmla="*/ 58 h 249"/>
                  <a:gd name="T52" fmla="*/ 171 w 171"/>
                  <a:gd name="T53" fmla="*/ 84 h 249"/>
                  <a:gd name="T54" fmla="*/ 153 w 171"/>
                  <a:gd name="T55" fmla="*/ 123 h 249"/>
                  <a:gd name="T56" fmla="*/ 147 w 171"/>
                  <a:gd name="T57" fmla="*/ 152 h 249"/>
                  <a:gd name="T58" fmla="*/ 147 w 171"/>
                  <a:gd name="T59" fmla="*/ 165 h 249"/>
                  <a:gd name="T60" fmla="*/ 143 w 171"/>
                  <a:gd name="T61" fmla="*/ 168 h 249"/>
                  <a:gd name="T62" fmla="*/ 130 w 171"/>
                  <a:gd name="T63" fmla="*/ 210 h 249"/>
                  <a:gd name="T64" fmla="*/ 124 w 171"/>
                  <a:gd name="T65" fmla="*/ 214 h 249"/>
                  <a:gd name="T66" fmla="*/ 122 w 171"/>
                  <a:gd name="T67" fmla="*/ 228 h 249"/>
                  <a:gd name="T68" fmla="*/ 117 w 171"/>
                  <a:gd name="T69" fmla="*/ 231 h 249"/>
                  <a:gd name="T70" fmla="*/ 112 w 171"/>
                  <a:gd name="T71" fmla="*/ 238 h 249"/>
                  <a:gd name="T72" fmla="*/ 93 w 171"/>
                  <a:gd name="T73" fmla="*/ 249 h 24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71" h="249">
                    <a:moveTo>
                      <a:pt x="93" y="249"/>
                    </a:moveTo>
                    <a:lnTo>
                      <a:pt x="90" y="230"/>
                    </a:lnTo>
                    <a:lnTo>
                      <a:pt x="98" y="225"/>
                    </a:lnTo>
                    <a:lnTo>
                      <a:pt x="89" y="217"/>
                    </a:lnTo>
                    <a:lnTo>
                      <a:pt x="87" y="220"/>
                    </a:lnTo>
                    <a:lnTo>
                      <a:pt x="78" y="203"/>
                    </a:lnTo>
                    <a:lnTo>
                      <a:pt x="74" y="198"/>
                    </a:lnTo>
                    <a:lnTo>
                      <a:pt x="62" y="197"/>
                    </a:lnTo>
                    <a:lnTo>
                      <a:pt x="54" y="187"/>
                    </a:lnTo>
                    <a:lnTo>
                      <a:pt x="55" y="179"/>
                    </a:lnTo>
                    <a:lnTo>
                      <a:pt x="38" y="167"/>
                    </a:lnTo>
                    <a:lnTo>
                      <a:pt x="36" y="160"/>
                    </a:lnTo>
                    <a:lnTo>
                      <a:pt x="26" y="157"/>
                    </a:lnTo>
                    <a:lnTo>
                      <a:pt x="31" y="134"/>
                    </a:lnTo>
                    <a:lnTo>
                      <a:pt x="17" y="105"/>
                    </a:lnTo>
                    <a:lnTo>
                      <a:pt x="10" y="83"/>
                    </a:lnTo>
                    <a:lnTo>
                      <a:pt x="0" y="67"/>
                    </a:lnTo>
                    <a:lnTo>
                      <a:pt x="36" y="37"/>
                    </a:lnTo>
                    <a:lnTo>
                      <a:pt x="73" y="22"/>
                    </a:lnTo>
                    <a:lnTo>
                      <a:pt x="80" y="10"/>
                    </a:lnTo>
                    <a:lnTo>
                      <a:pt x="117" y="0"/>
                    </a:lnTo>
                    <a:lnTo>
                      <a:pt x="120" y="5"/>
                    </a:lnTo>
                    <a:lnTo>
                      <a:pt x="124" y="26"/>
                    </a:lnTo>
                    <a:lnTo>
                      <a:pt x="151" y="49"/>
                    </a:lnTo>
                    <a:lnTo>
                      <a:pt x="150" y="55"/>
                    </a:lnTo>
                    <a:lnTo>
                      <a:pt x="158" y="58"/>
                    </a:lnTo>
                    <a:lnTo>
                      <a:pt x="171" y="84"/>
                    </a:lnTo>
                    <a:lnTo>
                      <a:pt x="153" y="123"/>
                    </a:lnTo>
                    <a:lnTo>
                      <a:pt x="147" y="152"/>
                    </a:lnTo>
                    <a:lnTo>
                      <a:pt x="147" y="165"/>
                    </a:lnTo>
                    <a:lnTo>
                      <a:pt x="143" y="168"/>
                    </a:lnTo>
                    <a:lnTo>
                      <a:pt x="130" y="210"/>
                    </a:lnTo>
                    <a:lnTo>
                      <a:pt x="124" y="214"/>
                    </a:lnTo>
                    <a:lnTo>
                      <a:pt x="122" y="228"/>
                    </a:lnTo>
                    <a:lnTo>
                      <a:pt x="117" y="231"/>
                    </a:lnTo>
                    <a:lnTo>
                      <a:pt x="112" y="238"/>
                    </a:lnTo>
                    <a:lnTo>
                      <a:pt x="93" y="24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86" name="Freeform 429">
                <a:extLst>
                  <a:ext uri="{FF2B5EF4-FFF2-40B4-BE49-F238E27FC236}">
                    <a16:creationId xmlns:a16="http://schemas.microsoft.com/office/drawing/2014/main" id="{8F327508-B81B-4D51-8B08-07207F07F9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" y="465"/>
                <a:ext cx="483" cy="479"/>
              </a:xfrm>
              <a:custGeom>
                <a:avLst/>
                <a:gdLst>
                  <a:gd name="T0" fmla="*/ 118 w 483"/>
                  <a:gd name="T1" fmla="*/ 479 h 479"/>
                  <a:gd name="T2" fmla="*/ 67 w 483"/>
                  <a:gd name="T3" fmla="*/ 468 h 479"/>
                  <a:gd name="T4" fmla="*/ 12 w 483"/>
                  <a:gd name="T5" fmla="*/ 441 h 479"/>
                  <a:gd name="T6" fmla="*/ 0 w 483"/>
                  <a:gd name="T7" fmla="*/ 392 h 479"/>
                  <a:gd name="T8" fmla="*/ 2 w 483"/>
                  <a:gd name="T9" fmla="*/ 376 h 479"/>
                  <a:gd name="T10" fmla="*/ 9 w 483"/>
                  <a:gd name="T11" fmla="*/ 373 h 479"/>
                  <a:gd name="T12" fmla="*/ 17 w 483"/>
                  <a:gd name="T13" fmla="*/ 371 h 479"/>
                  <a:gd name="T14" fmla="*/ 24 w 483"/>
                  <a:gd name="T15" fmla="*/ 366 h 479"/>
                  <a:gd name="T16" fmla="*/ 24 w 483"/>
                  <a:gd name="T17" fmla="*/ 348 h 479"/>
                  <a:gd name="T18" fmla="*/ 28 w 483"/>
                  <a:gd name="T19" fmla="*/ 321 h 479"/>
                  <a:gd name="T20" fmla="*/ 38 w 483"/>
                  <a:gd name="T21" fmla="*/ 311 h 479"/>
                  <a:gd name="T22" fmla="*/ 40 w 483"/>
                  <a:gd name="T23" fmla="*/ 305 h 479"/>
                  <a:gd name="T24" fmla="*/ 45 w 483"/>
                  <a:gd name="T25" fmla="*/ 301 h 479"/>
                  <a:gd name="T26" fmla="*/ 66 w 483"/>
                  <a:gd name="T27" fmla="*/ 287 h 479"/>
                  <a:gd name="T28" fmla="*/ 72 w 483"/>
                  <a:gd name="T29" fmla="*/ 292 h 479"/>
                  <a:gd name="T30" fmla="*/ 78 w 483"/>
                  <a:gd name="T31" fmla="*/ 294 h 479"/>
                  <a:gd name="T32" fmla="*/ 86 w 483"/>
                  <a:gd name="T33" fmla="*/ 286 h 479"/>
                  <a:gd name="T34" fmla="*/ 93 w 483"/>
                  <a:gd name="T35" fmla="*/ 266 h 479"/>
                  <a:gd name="T36" fmla="*/ 99 w 483"/>
                  <a:gd name="T37" fmla="*/ 253 h 479"/>
                  <a:gd name="T38" fmla="*/ 97 w 483"/>
                  <a:gd name="T39" fmla="*/ 245 h 479"/>
                  <a:gd name="T40" fmla="*/ 95 w 483"/>
                  <a:gd name="T41" fmla="*/ 230 h 479"/>
                  <a:gd name="T42" fmla="*/ 97 w 483"/>
                  <a:gd name="T43" fmla="*/ 214 h 479"/>
                  <a:gd name="T44" fmla="*/ 267 w 483"/>
                  <a:gd name="T45" fmla="*/ 112 h 479"/>
                  <a:gd name="T46" fmla="*/ 327 w 483"/>
                  <a:gd name="T47" fmla="*/ 87 h 479"/>
                  <a:gd name="T48" fmla="*/ 373 w 483"/>
                  <a:gd name="T49" fmla="*/ 0 h 479"/>
                  <a:gd name="T50" fmla="*/ 381 w 483"/>
                  <a:gd name="T51" fmla="*/ 9 h 479"/>
                  <a:gd name="T52" fmla="*/ 459 w 483"/>
                  <a:gd name="T53" fmla="*/ 44 h 479"/>
                  <a:gd name="T54" fmla="*/ 463 w 483"/>
                  <a:gd name="T55" fmla="*/ 62 h 479"/>
                  <a:gd name="T56" fmla="*/ 483 w 483"/>
                  <a:gd name="T57" fmla="*/ 109 h 479"/>
                  <a:gd name="T58" fmla="*/ 471 w 483"/>
                  <a:gd name="T59" fmla="*/ 135 h 479"/>
                  <a:gd name="T60" fmla="*/ 431 w 483"/>
                  <a:gd name="T61" fmla="*/ 189 h 479"/>
                  <a:gd name="T62" fmla="*/ 432 w 483"/>
                  <a:gd name="T63" fmla="*/ 204 h 479"/>
                  <a:gd name="T64" fmla="*/ 429 w 483"/>
                  <a:gd name="T65" fmla="*/ 223 h 479"/>
                  <a:gd name="T66" fmla="*/ 435 w 483"/>
                  <a:gd name="T67" fmla="*/ 234 h 479"/>
                  <a:gd name="T68" fmla="*/ 444 w 483"/>
                  <a:gd name="T69" fmla="*/ 241 h 479"/>
                  <a:gd name="T70" fmla="*/ 397 w 483"/>
                  <a:gd name="T71" fmla="*/ 279 h 479"/>
                  <a:gd name="T72" fmla="*/ 389 w 483"/>
                  <a:gd name="T73" fmla="*/ 284 h 479"/>
                  <a:gd name="T74" fmla="*/ 395 w 483"/>
                  <a:gd name="T75" fmla="*/ 293 h 479"/>
                  <a:gd name="T76" fmla="*/ 415 w 483"/>
                  <a:gd name="T77" fmla="*/ 292 h 479"/>
                  <a:gd name="T78" fmla="*/ 431 w 483"/>
                  <a:gd name="T79" fmla="*/ 297 h 479"/>
                  <a:gd name="T80" fmla="*/ 422 w 483"/>
                  <a:gd name="T81" fmla="*/ 339 h 479"/>
                  <a:gd name="T82" fmla="*/ 393 w 483"/>
                  <a:gd name="T83" fmla="*/ 399 h 479"/>
                  <a:gd name="T84" fmla="*/ 399 w 483"/>
                  <a:gd name="T85" fmla="*/ 420 h 479"/>
                  <a:gd name="T86" fmla="*/ 374 w 483"/>
                  <a:gd name="T87" fmla="*/ 422 h 479"/>
                  <a:gd name="T88" fmla="*/ 290 w 483"/>
                  <a:gd name="T89" fmla="*/ 459 h 479"/>
                  <a:gd name="T90" fmla="*/ 142 w 483"/>
                  <a:gd name="T91" fmla="*/ 468 h 479"/>
                  <a:gd name="T92" fmla="*/ 118 w 483"/>
                  <a:gd name="T93" fmla="*/ 479 h 4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483" h="479">
                    <a:moveTo>
                      <a:pt x="118" y="479"/>
                    </a:moveTo>
                    <a:lnTo>
                      <a:pt x="67" y="468"/>
                    </a:lnTo>
                    <a:lnTo>
                      <a:pt x="12" y="441"/>
                    </a:lnTo>
                    <a:lnTo>
                      <a:pt x="0" y="392"/>
                    </a:lnTo>
                    <a:lnTo>
                      <a:pt x="2" y="376"/>
                    </a:lnTo>
                    <a:lnTo>
                      <a:pt x="9" y="373"/>
                    </a:lnTo>
                    <a:lnTo>
                      <a:pt x="17" y="371"/>
                    </a:lnTo>
                    <a:lnTo>
                      <a:pt x="24" y="366"/>
                    </a:lnTo>
                    <a:lnTo>
                      <a:pt x="24" y="348"/>
                    </a:lnTo>
                    <a:lnTo>
                      <a:pt x="28" y="321"/>
                    </a:lnTo>
                    <a:lnTo>
                      <a:pt x="38" y="311"/>
                    </a:lnTo>
                    <a:lnTo>
                      <a:pt x="40" y="305"/>
                    </a:lnTo>
                    <a:lnTo>
                      <a:pt x="45" y="301"/>
                    </a:lnTo>
                    <a:lnTo>
                      <a:pt x="66" y="287"/>
                    </a:lnTo>
                    <a:lnTo>
                      <a:pt x="72" y="292"/>
                    </a:lnTo>
                    <a:lnTo>
                      <a:pt x="78" y="294"/>
                    </a:lnTo>
                    <a:lnTo>
                      <a:pt x="86" y="286"/>
                    </a:lnTo>
                    <a:lnTo>
                      <a:pt x="93" y="266"/>
                    </a:lnTo>
                    <a:lnTo>
                      <a:pt x="99" y="253"/>
                    </a:lnTo>
                    <a:lnTo>
                      <a:pt x="97" y="245"/>
                    </a:lnTo>
                    <a:lnTo>
                      <a:pt x="95" y="230"/>
                    </a:lnTo>
                    <a:lnTo>
                      <a:pt x="97" y="214"/>
                    </a:lnTo>
                    <a:lnTo>
                      <a:pt x="267" y="112"/>
                    </a:lnTo>
                    <a:lnTo>
                      <a:pt x="327" y="87"/>
                    </a:lnTo>
                    <a:lnTo>
                      <a:pt x="373" y="0"/>
                    </a:lnTo>
                    <a:lnTo>
                      <a:pt x="381" y="9"/>
                    </a:lnTo>
                    <a:lnTo>
                      <a:pt x="459" y="44"/>
                    </a:lnTo>
                    <a:lnTo>
                      <a:pt x="463" y="62"/>
                    </a:lnTo>
                    <a:lnTo>
                      <a:pt x="483" y="109"/>
                    </a:lnTo>
                    <a:lnTo>
                      <a:pt x="471" y="135"/>
                    </a:lnTo>
                    <a:lnTo>
                      <a:pt x="431" y="189"/>
                    </a:lnTo>
                    <a:lnTo>
                      <a:pt x="432" y="204"/>
                    </a:lnTo>
                    <a:lnTo>
                      <a:pt x="429" y="223"/>
                    </a:lnTo>
                    <a:lnTo>
                      <a:pt x="435" y="234"/>
                    </a:lnTo>
                    <a:lnTo>
                      <a:pt x="444" y="241"/>
                    </a:lnTo>
                    <a:lnTo>
                      <a:pt x="397" y="279"/>
                    </a:lnTo>
                    <a:lnTo>
                      <a:pt x="389" y="284"/>
                    </a:lnTo>
                    <a:lnTo>
                      <a:pt x="395" y="293"/>
                    </a:lnTo>
                    <a:lnTo>
                      <a:pt x="415" y="292"/>
                    </a:lnTo>
                    <a:lnTo>
                      <a:pt x="431" y="297"/>
                    </a:lnTo>
                    <a:lnTo>
                      <a:pt x="422" y="339"/>
                    </a:lnTo>
                    <a:lnTo>
                      <a:pt x="393" y="399"/>
                    </a:lnTo>
                    <a:lnTo>
                      <a:pt x="399" y="420"/>
                    </a:lnTo>
                    <a:lnTo>
                      <a:pt x="374" y="422"/>
                    </a:lnTo>
                    <a:lnTo>
                      <a:pt x="290" y="459"/>
                    </a:lnTo>
                    <a:lnTo>
                      <a:pt x="142" y="468"/>
                    </a:lnTo>
                    <a:lnTo>
                      <a:pt x="118" y="47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87" name="Freeform 430">
                <a:extLst>
                  <a:ext uri="{FF2B5EF4-FFF2-40B4-BE49-F238E27FC236}">
                    <a16:creationId xmlns:a16="http://schemas.microsoft.com/office/drawing/2014/main" id="{077E8C2B-AA68-4668-99DF-0EDD422471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99" y="3407"/>
                <a:ext cx="79" cy="61"/>
              </a:xfrm>
              <a:custGeom>
                <a:avLst/>
                <a:gdLst>
                  <a:gd name="T0" fmla="*/ 9 w 79"/>
                  <a:gd name="T1" fmla="*/ 48 h 61"/>
                  <a:gd name="T2" fmla="*/ 2 w 79"/>
                  <a:gd name="T3" fmla="*/ 43 h 61"/>
                  <a:gd name="T4" fmla="*/ 0 w 79"/>
                  <a:gd name="T5" fmla="*/ 32 h 61"/>
                  <a:gd name="T6" fmla="*/ 17 w 79"/>
                  <a:gd name="T7" fmla="*/ 30 h 61"/>
                  <a:gd name="T8" fmla="*/ 10 w 79"/>
                  <a:gd name="T9" fmla="*/ 6 h 61"/>
                  <a:gd name="T10" fmla="*/ 29 w 79"/>
                  <a:gd name="T11" fmla="*/ 5 h 61"/>
                  <a:gd name="T12" fmla="*/ 46 w 79"/>
                  <a:gd name="T13" fmla="*/ 0 h 61"/>
                  <a:gd name="T14" fmla="*/ 58 w 79"/>
                  <a:gd name="T15" fmla="*/ 12 h 61"/>
                  <a:gd name="T16" fmla="*/ 68 w 79"/>
                  <a:gd name="T17" fmla="*/ 7 h 61"/>
                  <a:gd name="T18" fmla="*/ 79 w 79"/>
                  <a:gd name="T19" fmla="*/ 29 h 61"/>
                  <a:gd name="T20" fmla="*/ 73 w 79"/>
                  <a:gd name="T21" fmla="*/ 32 h 61"/>
                  <a:gd name="T22" fmla="*/ 69 w 79"/>
                  <a:gd name="T23" fmla="*/ 34 h 61"/>
                  <a:gd name="T24" fmla="*/ 64 w 79"/>
                  <a:gd name="T25" fmla="*/ 35 h 61"/>
                  <a:gd name="T26" fmla="*/ 50 w 79"/>
                  <a:gd name="T27" fmla="*/ 34 h 61"/>
                  <a:gd name="T28" fmla="*/ 42 w 79"/>
                  <a:gd name="T29" fmla="*/ 34 h 61"/>
                  <a:gd name="T30" fmla="*/ 29 w 79"/>
                  <a:gd name="T31" fmla="*/ 39 h 61"/>
                  <a:gd name="T32" fmla="*/ 14 w 79"/>
                  <a:gd name="T33" fmla="*/ 44 h 61"/>
                  <a:gd name="T34" fmla="*/ 9 w 79"/>
                  <a:gd name="T35" fmla="*/ 48 h 61"/>
                  <a:gd name="T36" fmla="*/ 22 w 79"/>
                  <a:gd name="T37" fmla="*/ 61 h 61"/>
                  <a:gd name="T38" fmla="*/ 17 w 79"/>
                  <a:gd name="T39" fmla="*/ 58 h 61"/>
                  <a:gd name="T40" fmla="*/ 15 w 79"/>
                  <a:gd name="T41" fmla="*/ 57 h 61"/>
                  <a:gd name="T42" fmla="*/ 16 w 79"/>
                  <a:gd name="T43" fmla="*/ 56 h 61"/>
                  <a:gd name="T44" fmla="*/ 21 w 79"/>
                  <a:gd name="T45" fmla="*/ 48 h 61"/>
                  <a:gd name="T46" fmla="*/ 30 w 79"/>
                  <a:gd name="T47" fmla="*/ 44 h 61"/>
                  <a:gd name="T48" fmla="*/ 40 w 79"/>
                  <a:gd name="T49" fmla="*/ 44 h 61"/>
                  <a:gd name="T50" fmla="*/ 42 w 79"/>
                  <a:gd name="T51" fmla="*/ 46 h 61"/>
                  <a:gd name="T52" fmla="*/ 42 w 79"/>
                  <a:gd name="T53" fmla="*/ 49 h 61"/>
                  <a:gd name="T54" fmla="*/ 39 w 79"/>
                  <a:gd name="T55" fmla="*/ 52 h 61"/>
                  <a:gd name="T56" fmla="*/ 29 w 79"/>
                  <a:gd name="T57" fmla="*/ 57 h 61"/>
                  <a:gd name="T58" fmla="*/ 22 w 79"/>
                  <a:gd name="T59" fmla="*/ 61 h 6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79" h="61">
                    <a:moveTo>
                      <a:pt x="9" y="48"/>
                    </a:moveTo>
                    <a:lnTo>
                      <a:pt x="2" y="43"/>
                    </a:lnTo>
                    <a:lnTo>
                      <a:pt x="0" y="32"/>
                    </a:lnTo>
                    <a:lnTo>
                      <a:pt x="17" y="30"/>
                    </a:lnTo>
                    <a:lnTo>
                      <a:pt x="10" y="6"/>
                    </a:lnTo>
                    <a:lnTo>
                      <a:pt x="29" y="5"/>
                    </a:lnTo>
                    <a:lnTo>
                      <a:pt x="46" y="0"/>
                    </a:lnTo>
                    <a:lnTo>
                      <a:pt x="58" y="12"/>
                    </a:lnTo>
                    <a:lnTo>
                      <a:pt x="68" y="7"/>
                    </a:lnTo>
                    <a:lnTo>
                      <a:pt x="79" y="29"/>
                    </a:lnTo>
                    <a:lnTo>
                      <a:pt x="73" y="32"/>
                    </a:lnTo>
                    <a:lnTo>
                      <a:pt x="69" y="34"/>
                    </a:lnTo>
                    <a:lnTo>
                      <a:pt x="64" y="35"/>
                    </a:lnTo>
                    <a:lnTo>
                      <a:pt x="50" y="34"/>
                    </a:lnTo>
                    <a:lnTo>
                      <a:pt x="42" y="34"/>
                    </a:lnTo>
                    <a:lnTo>
                      <a:pt x="29" y="39"/>
                    </a:lnTo>
                    <a:lnTo>
                      <a:pt x="14" y="44"/>
                    </a:lnTo>
                    <a:lnTo>
                      <a:pt x="9" y="48"/>
                    </a:lnTo>
                    <a:close/>
                    <a:moveTo>
                      <a:pt x="22" y="61"/>
                    </a:moveTo>
                    <a:lnTo>
                      <a:pt x="17" y="58"/>
                    </a:lnTo>
                    <a:lnTo>
                      <a:pt x="15" y="57"/>
                    </a:lnTo>
                    <a:lnTo>
                      <a:pt x="16" y="56"/>
                    </a:lnTo>
                    <a:lnTo>
                      <a:pt x="21" y="48"/>
                    </a:lnTo>
                    <a:lnTo>
                      <a:pt x="30" y="44"/>
                    </a:lnTo>
                    <a:lnTo>
                      <a:pt x="40" y="44"/>
                    </a:lnTo>
                    <a:lnTo>
                      <a:pt x="42" y="46"/>
                    </a:lnTo>
                    <a:lnTo>
                      <a:pt x="42" y="49"/>
                    </a:lnTo>
                    <a:lnTo>
                      <a:pt x="39" y="52"/>
                    </a:lnTo>
                    <a:lnTo>
                      <a:pt x="29" y="57"/>
                    </a:lnTo>
                    <a:lnTo>
                      <a:pt x="22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88" name="Freeform 431">
                <a:extLst>
                  <a:ext uri="{FF2B5EF4-FFF2-40B4-BE49-F238E27FC236}">
                    <a16:creationId xmlns:a16="http://schemas.microsoft.com/office/drawing/2014/main" id="{BCE81E14-FF61-4D6A-85BD-37F454A18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8" y="2739"/>
                <a:ext cx="80" cy="94"/>
              </a:xfrm>
              <a:custGeom>
                <a:avLst/>
                <a:gdLst>
                  <a:gd name="T0" fmla="*/ 45 w 80"/>
                  <a:gd name="T1" fmla="*/ 94 h 94"/>
                  <a:gd name="T2" fmla="*/ 14 w 80"/>
                  <a:gd name="T3" fmla="*/ 80 h 94"/>
                  <a:gd name="T4" fmla="*/ 0 w 80"/>
                  <a:gd name="T5" fmla="*/ 78 h 94"/>
                  <a:gd name="T6" fmla="*/ 2 w 80"/>
                  <a:gd name="T7" fmla="*/ 38 h 94"/>
                  <a:gd name="T8" fmla="*/ 22 w 80"/>
                  <a:gd name="T9" fmla="*/ 18 h 94"/>
                  <a:gd name="T10" fmla="*/ 30 w 80"/>
                  <a:gd name="T11" fmla="*/ 16 h 94"/>
                  <a:gd name="T12" fmla="*/ 32 w 80"/>
                  <a:gd name="T13" fmla="*/ 0 h 94"/>
                  <a:gd name="T14" fmla="*/ 47 w 80"/>
                  <a:gd name="T15" fmla="*/ 8 h 94"/>
                  <a:gd name="T16" fmla="*/ 78 w 80"/>
                  <a:gd name="T17" fmla="*/ 43 h 94"/>
                  <a:gd name="T18" fmla="*/ 80 w 80"/>
                  <a:gd name="T19" fmla="*/ 59 h 94"/>
                  <a:gd name="T20" fmla="*/ 66 w 80"/>
                  <a:gd name="T21" fmla="*/ 79 h 94"/>
                  <a:gd name="T22" fmla="*/ 45 w 80"/>
                  <a:gd name="T23" fmla="*/ 94 h 9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0" h="94">
                    <a:moveTo>
                      <a:pt x="45" y="94"/>
                    </a:moveTo>
                    <a:lnTo>
                      <a:pt x="14" y="80"/>
                    </a:lnTo>
                    <a:lnTo>
                      <a:pt x="0" y="78"/>
                    </a:lnTo>
                    <a:lnTo>
                      <a:pt x="2" y="38"/>
                    </a:lnTo>
                    <a:lnTo>
                      <a:pt x="22" y="18"/>
                    </a:lnTo>
                    <a:lnTo>
                      <a:pt x="30" y="16"/>
                    </a:lnTo>
                    <a:lnTo>
                      <a:pt x="32" y="0"/>
                    </a:lnTo>
                    <a:lnTo>
                      <a:pt x="47" y="8"/>
                    </a:lnTo>
                    <a:lnTo>
                      <a:pt x="78" y="43"/>
                    </a:lnTo>
                    <a:lnTo>
                      <a:pt x="80" y="59"/>
                    </a:lnTo>
                    <a:lnTo>
                      <a:pt x="66" y="79"/>
                    </a:lnTo>
                    <a:lnTo>
                      <a:pt x="45" y="9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89" name="Freeform 432">
                <a:extLst>
                  <a:ext uri="{FF2B5EF4-FFF2-40B4-BE49-F238E27FC236}">
                    <a16:creationId xmlns:a16="http://schemas.microsoft.com/office/drawing/2014/main" id="{5A7A0406-505A-4F5D-9233-F1E341D9C1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0" y="2499"/>
                <a:ext cx="76" cy="91"/>
              </a:xfrm>
              <a:custGeom>
                <a:avLst/>
                <a:gdLst>
                  <a:gd name="T0" fmla="*/ 15 w 76"/>
                  <a:gd name="T1" fmla="*/ 91 h 91"/>
                  <a:gd name="T2" fmla="*/ 13 w 76"/>
                  <a:gd name="T3" fmla="*/ 63 h 91"/>
                  <a:gd name="T4" fmla="*/ 0 w 76"/>
                  <a:gd name="T5" fmla="*/ 37 h 91"/>
                  <a:gd name="T6" fmla="*/ 16 w 76"/>
                  <a:gd name="T7" fmla="*/ 8 h 91"/>
                  <a:gd name="T8" fmla="*/ 70 w 76"/>
                  <a:gd name="T9" fmla="*/ 0 h 91"/>
                  <a:gd name="T10" fmla="*/ 76 w 76"/>
                  <a:gd name="T11" fmla="*/ 6 h 91"/>
                  <a:gd name="T12" fmla="*/ 56 w 76"/>
                  <a:gd name="T13" fmla="*/ 11 h 91"/>
                  <a:gd name="T14" fmla="*/ 37 w 76"/>
                  <a:gd name="T15" fmla="*/ 43 h 91"/>
                  <a:gd name="T16" fmla="*/ 34 w 76"/>
                  <a:gd name="T17" fmla="*/ 70 h 91"/>
                  <a:gd name="T18" fmla="*/ 19 w 76"/>
                  <a:gd name="T19" fmla="*/ 90 h 91"/>
                  <a:gd name="T20" fmla="*/ 15 w 76"/>
                  <a:gd name="T21" fmla="*/ 91 h 9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6" h="91">
                    <a:moveTo>
                      <a:pt x="15" y="91"/>
                    </a:moveTo>
                    <a:lnTo>
                      <a:pt x="13" y="63"/>
                    </a:lnTo>
                    <a:lnTo>
                      <a:pt x="0" y="37"/>
                    </a:lnTo>
                    <a:lnTo>
                      <a:pt x="16" y="8"/>
                    </a:lnTo>
                    <a:lnTo>
                      <a:pt x="70" y="0"/>
                    </a:lnTo>
                    <a:lnTo>
                      <a:pt x="76" y="6"/>
                    </a:lnTo>
                    <a:lnTo>
                      <a:pt x="56" y="11"/>
                    </a:lnTo>
                    <a:lnTo>
                      <a:pt x="37" y="43"/>
                    </a:lnTo>
                    <a:lnTo>
                      <a:pt x="34" y="70"/>
                    </a:lnTo>
                    <a:lnTo>
                      <a:pt x="19" y="90"/>
                    </a:lnTo>
                    <a:lnTo>
                      <a:pt x="15" y="9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90" name="Freeform 433">
                <a:extLst>
                  <a:ext uri="{FF2B5EF4-FFF2-40B4-BE49-F238E27FC236}">
                    <a16:creationId xmlns:a16="http://schemas.microsoft.com/office/drawing/2014/main" id="{A68360D0-BF2D-47A5-A3D9-BE110A5796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2" y="3070"/>
                <a:ext cx="47" cy="61"/>
              </a:xfrm>
              <a:custGeom>
                <a:avLst/>
                <a:gdLst>
                  <a:gd name="T0" fmla="*/ 12 w 47"/>
                  <a:gd name="T1" fmla="*/ 61 h 61"/>
                  <a:gd name="T2" fmla="*/ 5 w 47"/>
                  <a:gd name="T3" fmla="*/ 54 h 61"/>
                  <a:gd name="T4" fmla="*/ 6 w 47"/>
                  <a:gd name="T5" fmla="*/ 42 h 61"/>
                  <a:gd name="T6" fmla="*/ 0 w 47"/>
                  <a:gd name="T7" fmla="*/ 15 h 61"/>
                  <a:gd name="T8" fmla="*/ 5 w 47"/>
                  <a:gd name="T9" fmla="*/ 11 h 61"/>
                  <a:gd name="T10" fmla="*/ 15 w 47"/>
                  <a:gd name="T11" fmla="*/ 12 h 61"/>
                  <a:gd name="T12" fmla="*/ 21 w 47"/>
                  <a:gd name="T13" fmla="*/ 9 h 61"/>
                  <a:gd name="T14" fmla="*/ 20 w 47"/>
                  <a:gd name="T15" fmla="*/ 0 h 61"/>
                  <a:gd name="T16" fmla="*/ 31 w 47"/>
                  <a:gd name="T17" fmla="*/ 0 h 61"/>
                  <a:gd name="T18" fmla="*/ 33 w 47"/>
                  <a:gd name="T19" fmla="*/ 15 h 61"/>
                  <a:gd name="T20" fmla="*/ 47 w 47"/>
                  <a:gd name="T21" fmla="*/ 27 h 61"/>
                  <a:gd name="T22" fmla="*/ 38 w 47"/>
                  <a:gd name="T23" fmla="*/ 39 h 61"/>
                  <a:gd name="T24" fmla="*/ 27 w 47"/>
                  <a:gd name="T25" fmla="*/ 42 h 61"/>
                  <a:gd name="T26" fmla="*/ 18 w 47"/>
                  <a:gd name="T27" fmla="*/ 48 h 61"/>
                  <a:gd name="T28" fmla="*/ 16 w 47"/>
                  <a:gd name="T29" fmla="*/ 55 h 61"/>
                  <a:gd name="T30" fmla="*/ 12 w 47"/>
                  <a:gd name="T31" fmla="*/ 61 h 6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7" h="61">
                    <a:moveTo>
                      <a:pt x="12" y="61"/>
                    </a:moveTo>
                    <a:lnTo>
                      <a:pt x="5" y="54"/>
                    </a:lnTo>
                    <a:lnTo>
                      <a:pt x="6" y="42"/>
                    </a:lnTo>
                    <a:lnTo>
                      <a:pt x="0" y="15"/>
                    </a:lnTo>
                    <a:lnTo>
                      <a:pt x="5" y="11"/>
                    </a:lnTo>
                    <a:lnTo>
                      <a:pt x="15" y="12"/>
                    </a:lnTo>
                    <a:lnTo>
                      <a:pt x="21" y="9"/>
                    </a:lnTo>
                    <a:lnTo>
                      <a:pt x="20" y="0"/>
                    </a:lnTo>
                    <a:lnTo>
                      <a:pt x="31" y="0"/>
                    </a:lnTo>
                    <a:lnTo>
                      <a:pt x="33" y="15"/>
                    </a:lnTo>
                    <a:lnTo>
                      <a:pt x="47" y="27"/>
                    </a:lnTo>
                    <a:lnTo>
                      <a:pt x="38" y="39"/>
                    </a:lnTo>
                    <a:lnTo>
                      <a:pt x="27" y="42"/>
                    </a:lnTo>
                    <a:lnTo>
                      <a:pt x="18" y="48"/>
                    </a:lnTo>
                    <a:lnTo>
                      <a:pt x="16" y="55"/>
                    </a:lnTo>
                    <a:lnTo>
                      <a:pt x="12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91" name="Freeform 434">
                <a:extLst>
                  <a:ext uri="{FF2B5EF4-FFF2-40B4-BE49-F238E27FC236}">
                    <a16:creationId xmlns:a16="http://schemas.microsoft.com/office/drawing/2014/main" id="{354A3D3A-52BC-4197-A74A-80647A376D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6" y="3145"/>
                <a:ext cx="87" cy="84"/>
              </a:xfrm>
              <a:custGeom>
                <a:avLst/>
                <a:gdLst>
                  <a:gd name="T0" fmla="*/ 13 w 87"/>
                  <a:gd name="T1" fmla="*/ 84 h 84"/>
                  <a:gd name="T2" fmla="*/ 3 w 87"/>
                  <a:gd name="T3" fmla="*/ 76 h 84"/>
                  <a:gd name="T4" fmla="*/ 12 w 87"/>
                  <a:gd name="T5" fmla="*/ 64 h 84"/>
                  <a:gd name="T6" fmla="*/ 0 w 87"/>
                  <a:gd name="T7" fmla="*/ 36 h 84"/>
                  <a:gd name="T8" fmla="*/ 25 w 87"/>
                  <a:gd name="T9" fmla="*/ 25 h 84"/>
                  <a:gd name="T10" fmla="*/ 43 w 87"/>
                  <a:gd name="T11" fmla="*/ 0 h 84"/>
                  <a:gd name="T12" fmla="*/ 70 w 87"/>
                  <a:gd name="T13" fmla="*/ 6 h 84"/>
                  <a:gd name="T14" fmla="*/ 82 w 87"/>
                  <a:gd name="T15" fmla="*/ 20 h 84"/>
                  <a:gd name="T16" fmla="*/ 87 w 87"/>
                  <a:gd name="T17" fmla="*/ 37 h 84"/>
                  <a:gd name="T18" fmla="*/ 80 w 87"/>
                  <a:gd name="T19" fmla="*/ 55 h 84"/>
                  <a:gd name="T20" fmla="*/ 61 w 87"/>
                  <a:gd name="T21" fmla="*/ 49 h 84"/>
                  <a:gd name="T22" fmla="*/ 46 w 87"/>
                  <a:gd name="T23" fmla="*/ 70 h 84"/>
                  <a:gd name="T24" fmla="*/ 42 w 87"/>
                  <a:gd name="T25" fmla="*/ 83 h 84"/>
                  <a:gd name="T26" fmla="*/ 33 w 87"/>
                  <a:gd name="T27" fmla="*/ 82 h 84"/>
                  <a:gd name="T28" fmla="*/ 13 w 87"/>
                  <a:gd name="T29" fmla="*/ 84 h 8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87" h="84">
                    <a:moveTo>
                      <a:pt x="13" y="84"/>
                    </a:moveTo>
                    <a:lnTo>
                      <a:pt x="3" y="76"/>
                    </a:lnTo>
                    <a:lnTo>
                      <a:pt x="12" y="64"/>
                    </a:lnTo>
                    <a:lnTo>
                      <a:pt x="0" y="36"/>
                    </a:lnTo>
                    <a:lnTo>
                      <a:pt x="25" y="25"/>
                    </a:lnTo>
                    <a:lnTo>
                      <a:pt x="43" y="0"/>
                    </a:lnTo>
                    <a:lnTo>
                      <a:pt x="70" y="6"/>
                    </a:lnTo>
                    <a:lnTo>
                      <a:pt x="82" y="20"/>
                    </a:lnTo>
                    <a:lnTo>
                      <a:pt x="87" y="37"/>
                    </a:lnTo>
                    <a:lnTo>
                      <a:pt x="80" y="55"/>
                    </a:lnTo>
                    <a:lnTo>
                      <a:pt x="61" y="49"/>
                    </a:lnTo>
                    <a:lnTo>
                      <a:pt x="46" y="70"/>
                    </a:lnTo>
                    <a:lnTo>
                      <a:pt x="42" y="83"/>
                    </a:lnTo>
                    <a:lnTo>
                      <a:pt x="33" y="82"/>
                    </a:lnTo>
                    <a:lnTo>
                      <a:pt x="13" y="8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92" name="Freeform 435">
                <a:extLst>
                  <a:ext uri="{FF2B5EF4-FFF2-40B4-BE49-F238E27FC236}">
                    <a16:creationId xmlns:a16="http://schemas.microsoft.com/office/drawing/2014/main" id="{2FC1B612-478D-4710-9EAA-631561AAB5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1" y="2526"/>
                <a:ext cx="208" cy="237"/>
              </a:xfrm>
              <a:custGeom>
                <a:avLst/>
                <a:gdLst>
                  <a:gd name="T0" fmla="*/ 168 w 208"/>
                  <a:gd name="T1" fmla="*/ 237 h 237"/>
                  <a:gd name="T2" fmla="*/ 157 w 208"/>
                  <a:gd name="T3" fmla="*/ 213 h 237"/>
                  <a:gd name="T4" fmla="*/ 136 w 208"/>
                  <a:gd name="T5" fmla="*/ 202 h 237"/>
                  <a:gd name="T6" fmla="*/ 113 w 208"/>
                  <a:gd name="T7" fmla="*/ 213 h 237"/>
                  <a:gd name="T8" fmla="*/ 105 w 208"/>
                  <a:gd name="T9" fmla="*/ 206 h 237"/>
                  <a:gd name="T10" fmla="*/ 95 w 208"/>
                  <a:gd name="T11" fmla="*/ 210 h 237"/>
                  <a:gd name="T12" fmla="*/ 88 w 208"/>
                  <a:gd name="T13" fmla="*/ 191 h 237"/>
                  <a:gd name="T14" fmla="*/ 48 w 208"/>
                  <a:gd name="T15" fmla="*/ 206 h 237"/>
                  <a:gd name="T16" fmla="*/ 21 w 208"/>
                  <a:gd name="T17" fmla="*/ 197 h 237"/>
                  <a:gd name="T18" fmla="*/ 17 w 208"/>
                  <a:gd name="T19" fmla="*/ 162 h 237"/>
                  <a:gd name="T20" fmla="*/ 1 w 208"/>
                  <a:gd name="T21" fmla="*/ 140 h 237"/>
                  <a:gd name="T22" fmla="*/ 0 w 208"/>
                  <a:gd name="T23" fmla="*/ 122 h 237"/>
                  <a:gd name="T24" fmla="*/ 16 w 208"/>
                  <a:gd name="T25" fmla="*/ 128 h 237"/>
                  <a:gd name="T26" fmla="*/ 37 w 208"/>
                  <a:gd name="T27" fmla="*/ 128 h 237"/>
                  <a:gd name="T28" fmla="*/ 44 w 208"/>
                  <a:gd name="T29" fmla="*/ 147 h 237"/>
                  <a:gd name="T30" fmla="*/ 67 w 208"/>
                  <a:gd name="T31" fmla="*/ 133 h 237"/>
                  <a:gd name="T32" fmla="*/ 80 w 208"/>
                  <a:gd name="T33" fmla="*/ 137 h 237"/>
                  <a:gd name="T34" fmla="*/ 92 w 208"/>
                  <a:gd name="T35" fmla="*/ 124 h 237"/>
                  <a:gd name="T36" fmla="*/ 77 w 208"/>
                  <a:gd name="T37" fmla="*/ 97 h 237"/>
                  <a:gd name="T38" fmla="*/ 55 w 208"/>
                  <a:gd name="T39" fmla="*/ 81 h 237"/>
                  <a:gd name="T40" fmla="*/ 41 w 208"/>
                  <a:gd name="T41" fmla="*/ 50 h 237"/>
                  <a:gd name="T42" fmla="*/ 40 w 208"/>
                  <a:gd name="T43" fmla="*/ 9 h 237"/>
                  <a:gd name="T44" fmla="*/ 43 w 208"/>
                  <a:gd name="T45" fmla="*/ 1 h 237"/>
                  <a:gd name="T46" fmla="*/ 65 w 208"/>
                  <a:gd name="T47" fmla="*/ 4 h 237"/>
                  <a:gd name="T48" fmla="*/ 78 w 208"/>
                  <a:gd name="T49" fmla="*/ 0 h 237"/>
                  <a:gd name="T50" fmla="*/ 96 w 208"/>
                  <a:gd name="T51" fmla="*/ 13 h 237"/>
                  <a:gd name="T52" fmla="*/ 106 w 208"/>
                  <a:gd name="T53" fmla="*/ 29 h 237"/>
                  <a:gd name="T54" fmla="*/ 113 w 208"/>
                  <a:gd name="T55" fmla="*/ 51 h 237"/>
                  <a:gd name="T56" fmla="*/ 127 w 208"/>
                  <a:gd name="T57" fmla="*/ 80 h 237"/>
                  <a:gd name="T58" fmla="*/ 122 w 208"/>
                  <a:gd name="T59" fmla="*/ 103 h 237"/>
                  <a:gd name="T60" fmla="*/ 132 w 208"/>
                  <a:gd name="T61" fmla="*/ 106 h 237"/>
                  <a:gd name="T62" fmla="*/ 134 w 208"/>
                  <a:gd name="T63" fmla="*/ 113 h 237"/>
                  <a:gd name="T64" fmla="*/ 151 w 208"/>
                  <a:gd name="T65" fmla="*/ 125 h 237"/>
                  <a:gd name="T66" fmla="*/ 150 w 208"/>
                  <a:gd name="T67" fmla="*/ 133 h 237"/>
                  <a:gd name="T68" fmla="*/ 158 w 208"/>
                  <a:gd name="T69" fmla="*/ 143 h 237"/>
                  <a:gd name="T70" fmla="*/ 170 w 208"/>
                  <a:gd name="T71" fmla="*/ 144 h 237"/>
                  <a:gd name="T72" fmla="*/ 174 w 208"/>
                  <a:gd name="T73" fmla="*/ 149 h 237"/>
                  <a:gd name="T74" fmla="*/ 183 w 208"/>
                  <a:gd name="T75" fmla="*/ 166 h 237"/>
                  <a:gd name="T76" fmla="*/ 185 w 208"/>
                  <a:gd name="T77" fmla="*/ 163 h 237"/>
                  <a:gd name="T78" fmla="*/ 194 w 208"/>
                  <a:gd name="T79" fmla="*/ 171 h 237"/>
                  <a:gd name="T80" fmla="*/ 186 w 208"/>
                  <a:gd name="T81" fmla="*/ 176 h 237"/>
                  <a:gd name="T82" fmla="*/ 189 w 208"/>
                  <a:gd name="T83" fmla="*/ 195 h 237"/>
                  <a:gd name="T84" fmla="*/ 208 w 208"/>
                  <a:gd name="T85" fmla="*/ 184 h 237"/>
                  <a:gd name="T86" fmla="*/ 190 w 208"/>
                  <a:gd name="T87" fmla="*/ 208 h 237"/>
                  <a:gd name="T88" fmla="*/ 191 w 208"/>
                  <a:gd name="T89" fmla="*/ 211 h 237"/>
                  <a:gd name="T90" fmla="*/ 189 w 208"/>
                  <a:gd name="T91" fmla="*/ 218 h 237"/>
                  <a:gd name="T92" fmla="*/ 184 w 208"/>
                  <a:gd name="T93" fmla="*/ 217 h 237"/>
                  <a:gd name="T94" fmla="*/ 168 w 208"/>
                  <a:gd name="T95" fmla="*/ 237 h 23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08" h="237">
                    <a:moveTo>
                      <a:pt x="168" y="237"/>
                    </a:moveTo>
                    <a:lnTo>
                      <a:pt x="157" y="213"/>
                    </a:lnTo>
                    <a:lnTo>
                      <a:pt x="136" y="202"/>
                    </a:lnTo>
                    <a:lnTo>
                      <a:pt x="113" y="213"/>
                    </a:lnTo>
                    <a:lnTo>
                      <a:pt x="105" y="206"/>
                    </a:lnTo>
                    <a:lnTo>
                      <a:pt x="95" y="210"/>
                    </a:lnTo>
                    <a:lnTo>
                      <a:pt x="88" y="191"/>
                    </a:lnTo>
                    <a:lnTo>
                      <a:pt x="48" y="206"/>
                    </a:lnTo>
                    <a:lnTo>
                      <a:pt x="21" y="197"/>
                    </a:lnTo>
                    <a:lnTo>
                      <a:pt x="17" y="162"/>
                    </a:lnTo>
                    <a:lnTo>
                      <a:pt x="1" y="140"/>
                    </a:lnTo>
                    <a:lnTo>
                      <a:pt x="0" y="122"/>
                    </a:lnTo>
                    <a:lnTo>
                      <a:pt x="16" y="128"/>
                    </a:lnTo>
                    <a:lnTo>
                      <a:pt x="37" y="128"/>
                    </a:lnTo>
                    <a:lnTo>
                      <a:pt x="44" y="147"/>
                    </a:lnTo>
                    <a:lnTo>
                      <a:pt x="67" y="133"/>
                    </a:lnTo>
                    <a:lnTo>
                      <a:pt x="80" y="137"/>
                    </a:lnTo>
                    <a:lnTo>
                      <a:pt x="92" y="124"/>
                    </a:lnTo>
                    <a:lnTo>
                      <a:pt x="77" y="97"/>
                    </a:lnTo>
                    <a:lnTo>
                      <a:pt x="55" y="81"/>
                    </a:lnTo>
                    <a:lnTo>
                      <a:pt x="41" y="50"/>
                    </a:lnTo>
                    <a:lnTo>
                      <a:pt x="40" y="9"/>
                    </a:lnTo>
                    <a:lnTo>
                      <a:pt x="43" y="1"/>
                    </a:lnTo>
                    <a:lnTo>
                      <a:pt x="65" y="4"/>
                    </a:lnTo>
                    <a:lnTo>
                      <a:pt x="78" y="0"/>
                    </a:lnTo>
                    <a:lnTo>
                      <a:pt x="96" y="13"/>
                    </a:lnTo>
                    <a:lnTo>
                      <a:pt x="106" y="29"/>
                    </a:lnTo>
                    <a:lnTo>
                      <a:pt x="113" y="51"/>
                    </a:lnTo>
                    <a:lnTo>
                      <a:pt x="127" y="80"/>
                    </a:lnTo>
                    <a:lnTo>
                      <a:pt x="122" y="103"/>
                    </a:lnTo>
                    <a:lnTo>
                      <a:pt x="132" y="106"/>
                    </a:lnTo>
                    <a:lnTo>
                      <a:pt x="134" y="113"/>
                    </a:lnTo>
                    <a:lnTo>
                      <a:pt x="151" y="125"/>
                    </a:lnTo>
                    <a:lnTo>
                      <a:pt x="150" y="133"/>
                    </a:lnTo>
                    <a:lnTo>
                      <a:pt x="158" y="143"/>
                    </a:lnTo>
                    <a:lnTo>
                      <a:pt x="170" y="144"/>
                    </a:lnTo>
                    <a:lnTo>
                      <a:pt x="174" y="149"/>
                    </a:lnTo>
                    <a:lnTo>
                      <a:pt x="183" y="166"/>
                    </a:lnTo>
                    <a:lnTo>
                      <a:pt x="185" y="163"/>
                    </a:lnTo>
                    <a:lnTo>
                      <a:pt x="194" y="171"/>
                    </a:lnTo>
                    <a:lnTo>
                      <a:pt x="186" y="176"/>
                    </a:lnTo>
                    <a:lnTo>
                      <a:pt x="189" y="195"/>
                    </a:lnTo>
                    <a:lnTo>
                      <a:pt x="208" y="184"/>
                    </a:lnTo>
                    <a:lnTo>
                      <a:pt x="190" y="208"/>
                    </a:lnTo>
                    <a:lnTo>
                      <a:pt x="191" y="211"/>
                    </a:lnTo>
                    <a:lnTo>
                      <a:pt x="189" y="218"/>
                    </a:lnTo>
                    <a:lnTo>
                      <a:pt x="184" y="217"/>
                    </a:lnTo>
                    <a:lnTo>
                      <a:pt x="168" y="23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93" name="Freeform 436">
                <a:extLst>
                  <a:ext uri="{FF2B5EF4-FFF2-40B4-BE49-F238E27FC236}">
                    <a16:creationId xmlns:a16="http://schemas.microsoft.com/office/drawing/2014/main" id="{529C3842-3BF6-47F9-B756-09535EF87E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" y="3160"/>
                <a:ext cx="41" cy="63"/>
              </a:xfrm>
              <a:custGeom>
                <a:avLst/>
                <a:gdLst>
                  <a:gd name="T0" fmla="*/ 18 w 41"/>
                  <a:gd name="T1" fmla="*/ 63 h 63"/>
                  <a:gd name="T2" fmla="*/ 13 w 41"/>
                  <a:gd name="T3" fmla="*/ 40 h 63"/>
                  <a:gd name="T4" fmla="*/ 0 w 41"/>
                  <a:gd name="T5" fmla="*/ 19 h 63"/>
                  <a:gd name="T6" fmla="*/ 22 w 41"/>
                  <a:gd name="T7" fmla="*/ 24 h 63"/>
                  <a:gd name="T8" fmla="*/ 34 w 41"/>
                  <a:gd name="T9" fmla="*/ 0 h 63"/>
                  <a:gd name="T10" fmla="*/ 41 w 41"/>
                  <a:gd name="T11" fmla="*/ 8 h 63"/>
                  <a:gd name="T12" fmla="*/ 39 w 41"/>
                  <a:gd name="T13" fmla="*/ 49 h 63"/>
                  <a:gd name="T14" fmla="*/ 31 w 41"/>
                  <a:gd name="T15" fmla="*/ 63 h 63"/>
                  <a:gd name="T16" fmla="*/ 18 w 41"/>
                  <a:gd name="T17" fmla="*/ 63 h 6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1" h="63">
                    <a:moveTo>
                      <a:pt x="18" y="63"/>
                    </a:moveTo>
                    <a:lnTo>
                      <a:pt x="13" y="40"/>
                    </a:lnTo>
                    <a:lnTo>
                      <a:pt x="0" y="19"/>
                    </a:lnTo>
                    <a:lnTo>
                      <a:pt x="22" y="24"/>
                    </a:lnTo>
                    <a:lnTo>
                      <a:pt x="34" y="0"/>
                    </a:lnTo>
                    <a:lnTo>
                      <a:pt x="41" y="8"/>
                    </a:lnTo>
                    <a:lnTo>
                      <a:pt x="39" y="49"/>
                    </a:lnTo>
                    <a:lnTo>
                      <a:pt x="31" y="63"/>
                    </a:lnTo>
                    <a:lnTo>
                      <a:pt x="18" y="6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94" name="Freeform 437">
                <a:extLst>
                  <a:ext uri="{FF2B5EF4-FFF2-40B4-BE49-F238E27FC236}">
                    <a16:creationId xmlns:a16="http://schemas.microsoft.com/office/drawing/2014/main" id="{1F215426-7084-4403-A4A9-B9D1207DFB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4" y="3341"/>
                <a:ext cx="46" cy="36"/>
              </a:xfrm>
              <a:custGeom>
                <a:avLst/>
                <a:gdLst>
                  <a:gd name="T0" fmla="*/ 19 w 46"/>
                  <a:gd name="T1" fmla="*/ 36 h 36"/>
                  <a:gd name="T2" fmla="*/ 18 w 46"/>
                  <a:gd name="T3" fmla="*/ 36 h 36"/>
                  <a:gd name="T4" fmla="*/ 15 w 46"/>
                  <a:gd name="T5" fmla="*/ 35 h 36"/>
                  <a:gd name="T6" fmla="*/ 9 w 46"/>
                  <a:gd name="T7" fmla="*/ 34 h 36"/>
                  <a:gd name="T8" fmla="*/ 2 w 46"/>
                  <a:gd name="T9" fmla="*/ 29 h 36"/>
                  <a:gd name="T10" fmla="*/ 0 w 46"/>
                  <a:gd name="T11" fmla="*/ 22 h 36"/>
                  <a:gd name="T12" fmla="*/ 0 w 46"/>
                  <a:gd name="T13" fmla="*/ 22 h 36"/>
                  <a:gd name="T14" fmla="*/ 7 w 46"/>
                  <a:gd name="T15" fmla="*/ 19 h 36"/>
                  <a:gd name="T16" fmla="*/ 15 w 46"/>
                  <a:gd name="T17" fmla="*/ 6 h 36"/>
                  <a:gd name="T18" fmla="*/ 29 w 46"/>
                  <a:gd name="T19" fmla="*/ 0 h 36"/>
                  <a:gd name="T20" fmla="*/ 40 w 46"/>
                  <a:gd name="T21" fmla="*/ 4 h 36"/>
                  <a:gd name="T22" fmla="*/ 38 w 46"/>
                  <a:gd name="T23" fmla="*/ 8 h 36"/>
                  <a:gd name="T24" fmla="*/ 42 w 46"/>
                  <a:gd name="T25" fmla="*/ 11 h 36"/>
                  <a:gd name="T26" fmla="*/ 46 w 46"/>
                  <a:gd name="T27" fmla="*/ 16 h 36"/>
                  <a:gd name="T28" fmla="*/ 46 w 46"/>
                  <a:gd name="T29" fmla="*/ 21 h 36"/>
                  <a:gd name="T30" fmla="*/ 39 w 46"/>
                  <a:gd name="T31" fmla="*/ 34 h 36"/>
                  <a:gd name="T32" fmla="*/ 36 w 46"/>
                  <a:gd name="T33" fmla="*/ 36 h 36"/>
                  <a:gd name="T34" fmla="*/ 34 w 46"/>
                  <a:gd name="T35" fmla="*/ 19 h 36"/>
                  <a:gd name="T36" fmla="*/ 18 w 46"/>
                  <a:gd name="T37" fmla="*/ 22 h 36"/>
                  <a:gd name="T38" fmla="*/ 19 w 46"/>
                  <a:gd name="T39" fmla="*/ 36 h 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6" h="36">
                    <a:moveTo>
                      <a:pt x="19" y="36"/>
                    </a:moveTo>
                    <a:lnTo>
                      <a:pt x="18" y="36"/>
                    </a:lnTo>
                    <a:lnTo>
                      <a:pt x="15" y="35"/>
                    </a:lnTo>
                    <a:lnTo>
                      <a:pt x="9" y="34"/>
                    </a:lnTo>
                    <a:lnTo>
                      <a:pt x="2" y="29"/>
                    </a:lnTo>
                    <a:lnTo>
                      <a:pt x="0" y="22"/>
                    </a:lnTo>
                    <a:lnTo>
                      <a:pt x="7" y="19"/>
                    </a:lnTo>
                    <a:lnTo>
                      <a:pt x="15" y="6"/>
                    </a:lnTo>
                    <a:lnTo>
                      <a:pt x="29" y="0"/>
                    </a:lnTo>
                    <a:lnTo>
                      <a:pt x="40" y="4"/>
                    </a:lnTo>
                    <a:lnTo>
                      <a:pt x="38" y="8"/>
                    </a:lnTo>
                    <a:lnTo>
                      <a:pt x="42" y="11"/>
                    </a:lnTo>
                    <a:lnTo>
                      <a:pt x="46" y="16"/>
                    </a:lnTo>
                    <a:lnTo>
                      <a:pt x="46" y="21"/>
                    </a:lnTo>
                    <a:lnTo>
                      <a:pt x="39" y="34"/>
                    </a:lnTo>
                    <a:lnTo>
                      <a:pt x="36" y="36"/>
                    </a:lnTo>
                    <a:lnTo>
                      <a:pt x="34" y="19"/>
                    </a:lnTo>
                    <a:lnTo>
                      <a:pt x="18" y="22"/>
                    </a:lnTo>
                    <a:lnTo>
                      <a:pt x="19" y="3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95" name="Freeform 438">
                <a:extLst>
                  <a:ext uri="{FF2B5EF4-FFF2-40B4-BE49-F238E27FC236}">
                    <a16:creationId xmlns:a16="http://schemas.microsoft.com/office/drawing/2014/main" id="{4D11F9D2-12F0-43FC-93F8-74135B1913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8" y="2740"/>
                <a:ext cx="78" cy="118"/>
              </a:xfrm>
              <a:custGeom>
                <a:avLst/>
                <a:gdLst>
                  <a:gd name="T0" fmla="*/ 38 w 78"/>
                  <a:gd name="T1" fmla="*/ 118 h 118"/>
                  <a:gd name="T2" fmla="*/ 17 w 78"/>
                  <a:gd name="T3" fmla="*/ 106 h 118"/>
                  <a:gd name="T4" fmla="*/ 14 w 78"/>
                  <a:gd name="T5" fmla="*/ 69 h 118"/>
                  <a:gd name="T6" fmla="*/ 5 w 78"/>
                  <a:gd name="T7" fmla="*/ 70 h 118"/>
                  <a:gd name="T8" fmla="*/ 3 w 78"/>
                  <a:gd name="T9" fmla="*/ 50 h 118"/>
                  <a:gd name="T10" fmla="*/ 0 w 78"/>
                  <a:gd name="T11" fmla="*/ 33 h 118"/>
                  <a:gd name="T12" fmla="*/ 13 w 78"/>
                  <a:gd name="T13" fmla="*/ 28 h 118"/>
                  <a:gd name="T14" fmla="*/ 22 w 78"/>
                  <a:gd name="T15" fmla="*/ 0 h 118"/>
                  <a:gd name="T16" fmla="*/ 31 w 78"/>
                  <a:gd name="T17" fmla="*/ 2 h 118"/>
                  <a:gd name="T18" fmla="*/ 29 w 78"/>
                  <a:gd name="T19" fmla="*/ 16 h 118"/>
                  <a:gd name="T20" fmla="*/ 43 w 78"/>
                  <a:gd name="T21" fmla="*/ 30 h 118"/>
                  <a:gd name="T22" fmla="*/ 50 w 78"/>
                  <a:gd name="T23" fmla="*/ 26 h 118"/>
                  <a:gd name="T24" fmla="*/ 73 w 78"/>
                  <a:gd name="T25" fmla="*/ 42 h 118"/>
                  <a:gd name="T26" fmla="*/ 75 w 78"/>
                  <a:gd name="T27" fmla="*/ 51 h 118"/>
                  <a:gd name="T28" fmla="*/ 70 w 78"/>
                  <a:gd name="T29" fmla="*/ 62 h 118"/>
                  <a:gd name="T30" fmla="*/ 78 w 78"/>
                  <a:gd name="T31" fmla="*/ 77 h 118"/>
                  <a:gd name="T32" fmla="*/ 56 w 78"/>
                  <a:gd name="T33" fmla="*/ 88 h 118"/>
                  <a:gd name="T34" fmla="*/ 59 w 78"/>
                  <a:gd name="T35" fmla="*/ 96 h 118"/>
                  <a:gd name="T36" fmla="*/ 48 w 78"/>
                  <a:gd name="T37" fmla="*/ 102 h 118"/>
                  <a:gd name="T38" fmla="*/ 49 w 78"/>
                  <a:gd name="T39" fmla="*/ 112 h 118"/>
                  <a:gd name="T40" fmla="*/ 38 w 78"/>
                  <a:gd name="T41" fmla="*/ 118 h 11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8" h="118">
                    <a:moveTo>
                      <a:pt x="38" y="118"/>
                    </a:moveTo>
                    <a:lnTo>
                      <a:pt x="17" y="106"/>
                    </a:lnTo>
                    <a:lnTo>
                      <a:pt x="14" y="69"/>
                    </a:lnTo>
                    <a:lnTo>
                      <a:pt x="5" y="70"/>
                    </a:lnTo>
                    <a:lnTo>
                      <a:pt x="3" y="50"/>
                    </a:lnTo>
                    <a:lnTo>
                      <a:pt x="0" y="33"/>
                    </a:lnTo>
                    <a:lnTo>
                      <a:pt x="13" y="28"/>
                    </a:lnTo>
                    <a:lnTo>
                      <a:pt x="22" y="0"/>
                    </a:lnTo>
                    <a:lnTo>
                      <a:pt x="31" y="2"/>
                    </a:lnTo>
                    <a:lnTo>
                      <a:pt x="29" y="16"/>
                    </a:lnTo>
                    <a:lnTo>
                      <a:pt x="43" y="30"/>
                    </a:lnTo>
                    <a:lnTo>
                      <a:pt x="50" y="26"/>
                    </a:lnTo>
                    <a:lnTo>
                      <a:pt x="73" y="42"/>
                    </a:lnTo>
                    <a:lnTo>
                      <a:pt x="75" y="51"/>
                    </a:lnTo>
                    <a:lnTo>
                      <a:pt x="70" y="62"/>
                    </a:lnTo>
                    <a:lnTo>
                      <a:pt x="78" y="77"/>
                    </a:lnTo>
                    <a:lnTo>
                      <a:pt x="56" y="88"/>
                    </a:lnTo>
                    <a:lnTo>
                      <a:pt x="59" y="96"/>
                    </a:lnTo>
                    <a:lnTo>
                      <a:pt x="48" y="102"/>
                    </a:lnTo>
                    <a:lnTo>
                      <a:pt x="49" y="112"/>
                    </a:lnTo>
                    <a:lnTo>
                      <a:pt x="38" y="11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96" name="Freeform 439">
                <a:extLst>
                  <a:ext uri="{FF2B5EF4-FFF2-40B4-BE49-F238E27FC236}">
                    <a16:creationId xmlns:a16="http://schemas.microsoft.com/office/drawing/2014/main" id="{AE344439-95FB-4F6C-A7BC-9FDA2B435E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6" y="2842"/>
                <a:ext cx="98" cy="131"/>
              </a:xfrm>
              <a:custGeom>
                <a:avLst/>
                <a:gdLst>
                  <a:gd name="T0" fmla="*/ 67 w 98"/>
                  <a:gd name="T1" fmla="*/ 131 h 131"/>
                  <a:gd name="T2" fmla="*/ 63 w 98"/>
                  <a:gd name="T3" fmla="*/ 116 h 131"/>
                  <a:gd name="T4" fmla="*/ 49 w 98"/>
                  <a:gd name="T5" fmla="*/ 118 h 131"/>
                  <a:gd name="T6" fmla="*/ 41 w 98"/>
                  <a:gd name="T7" fmla="*/ 128 h 131"/>
                  <a:gd name="T8" fmla="*/ 30 w 98"/>
                  <a:gd name="T9" fmla="*/ 91 h 131"/>
                  <a:gd name="T10" fmla="*/ 19 w 98"/>
                  <a:gd name="T11" fmla="*/ 89 h 131"/>
                  <a:gd name="T12" fmla="*/ 11 w 98"/>
                  <a:gd name="T13" fmla="*/ 76 h 131"/>
                  <a:gd name="T14" fmla="*/ 0 w 98"/>
                  <a:gd name="T15" fmla="*/ 71 h 131"/>
                  <a:gd name="T16" fmla="*/ 11 w 98"/>
                  <a:gd name="T17" fmla="*/ 55 h 131"/>
                  <a:gd name="T18" fmla="*/ 1 w 98"/>
                  <a:gd name="T19" fmla="*/ 45 h 131"/>
                  <a:gd name="T20" fmla="*/ 21 w 98"/>
                  <a:gd name="T21" fmla="*/ 21 h 131"/>
                  <a:gd name="T22" fmla="*/ 16 w 98"/>
                  <a:gd name="T23" fmla="*/ 13 h 131"/>
                  <a:gd name="T24" fmla="*/ 20 w 98"/>
                  <a:gd name="T25" fmla="*/ 1 h 131"/>
                  <a:gd name="T26" fmla="*/ 31 w 98"/>
                  <a:gd name="T27" fmla="*/ 2 h 131"/>
                  <a:gd name="T28" fmla="*/ 39 w 98"/>
                  <a:gd name="T29" fmla="*/ 13 h 131"/>
                  <a:gd name="T30" fmla="*/ 46 w 98"/>
                  <a:gd name="T31" fmla="*/ 0 h 131"/>
                  <a:gd name="T32" fmla="*/ 71 w 98"/>
                  <a:gd name="T33" fmla="*/ 1 h 131"/>
                  <a:gd name="T34" fmla="*/ 82 w 98"/>
                  <a:gd name="T35" fmla="*/ 20 h 131"/>
                  <a:gd name="T36" fmla="*/ 70 w 98"/>
                  <a:gd name="T37" fmla="*/ 30 h 131"/>
                  <a:gd name="T38" fmla="*/ 69 w 98"/>
                  <a:gd name="T39" fmla="*/ 49 h 131"/>
                  <a:gd name="T40" fmla="*/ 76 w 98"/>
                  <a:gd name="T41" fmla="*/ 48 h 131"/>
                  <a:gd name="T42" fmla="*/ 78 w 98"/>
                  <a:gd name="T43" fmla="*/ 57 h 131"/>
                  <a:gd name="T44" fmla="*/ 75 w 98"/>
                  <a:gd name="T45" fmla="*/ 70 h 131"/>
                  <a:gd name="T46" fmla="*/ 87 w 98"/>
                  <a:gd name="T47" fmla="*/ 80 h 131"/>
                  <a:gd name="T48" fmla="*/ 98 w 98"/>
                  <a:gd name="T49" fmla="*/ 102 h 131"/>
                  <a:gd name="T50" fmla="*/ 96 w 98"/>
                  <a:gd name="T51" fmla="*/ 126 h 131"/>
                  <a:gd name="T52" fmla="*/ 76 w 98"/>
                  <a:gd name="T53" fmla="*/ 116 h 131"/>
                  <a:gd name="T54" fmla="*/ 67 w 98"/>
                  <a:gd name="T55" fmla="*/ 131 h 13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98" h="131">
                    <a:moveTo>
                      <a:pt x="67" y="131"/>
                    </a:moveTo>
                    <a:lnTo>
                      <a:pt x="63" y="116"/>
                    </a:lnTo>
                    <a:lnTo>
                      <a:pt x="49" y="118"/>
                    </a:lnTo>
                    <a:lnTo>
                      <a:pt x="41" y="128"/>
                    </a:lnTo>
                    <a:lnTo>
                      <a:pt x="30" y="91"/>
                    </a:lnTo>
                    <a:lnTo>
                      <a:pt x="19" y="89"/>
                    </a:lnTo>
                    <a:lnTo>
                      <a:pt x="11" y="76"/>
                    </a:lnTo>
                    <a:lnTo>
                      <a:pt x="0" y="71"/>
                    </a:lnTo>
                    <a:lnTo>
                      <a:pt x="11" y="55"/>
                    </a:lnTo>
                    <a:lnTo>
                      <a:pt x="1" y="45"/>
                    </a:lnTo>
                    <a:lnTo>
                      <a:pt x="21" y="21"/>
                    </a:lnTo>
                    <a:lnTo>
                      <a:pt x="16" y="13"/>
                    </a:lnTo>
                    <a:lnTo>
                      <a:pt x="20" y="1"/>
                    </a:lnTo>
                    <a:lnTo>
                      <a:pt x="31" y="2"/>
                    </a:lnTo>
                    <a:lnTo>
                      <a:pt x="39" y="13"/>
                    </a:lnTo>
                    <a:lnTo>
                      <a:pt x="46" y="0"/>
                    </a:lnTo>
                    <a:lnTo>
                      <a:pt x="71" y="1"/>
                    </a:lnTo>
                    <a:lnTo>
                      <a:pt x="82" y="20"/>
                    </a:lnTo>
                    <a:lnTo>
                      <a:pt x="70" y="30"/>
                    </a:lnTo>
                    <a:lnTo>
                      <a:pt x="69" y="49"/>
                    </a:lnTo>
                    <a:lnTo>
                      <a:pt x="76" y="48"/>
                    </a:lnTo>
                    <a:lnTo>
                      <a:pt x="78" y="57"/>
                    </a:lnTo>
                    <a:lnTo>
                      <a:pt x="75" y="70"/>
                    </a:lnTo>
                    <a:lnTo>
                      <a:pt x="87" y="80"/>
                    </a:lnTo>
                    <a:lnTo>
                      <a:pt x="98" y="102"/>
                    </a:lnTo>
                    <a:lnTo>
                      <a:pt x="96" y="126"/>
                    </a:lnTo>
                    <a:lnTo>
                      <a:pt x="76" y="116"/>
                    </a:lnTo>
                    <a:lnTo>
                      <a:pt x="67" y="13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97" name="Freeform 440">
                <a:extLst>
                  <a:ext uri="{FF2B5EF4-FFF2-40B4-BE49-F238E27FC236}">
                    <a16:creationId xmlns:a16="http://schemas.microsoft.com/office/drawing/2014/main" id="{B349ABA8-7F65-4A65-A323-E18422657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3" y="2409"/>
                <a:ext cx="163" cy="144"/>
              </a:xfrm>
              <a:custGeom>
                <a:avLst/>
                <a:gdLst>
                  <a:gd name="T0" fmla="*/ 140 w 163"/>
                  <a:gd name="T1" fmla="*/ 144 h 144"/>
                  <a:gd name="T2" fmla="*/ 128 w 163"/>
                  <a:gd name="T3" fmla="*/ 132 h 144"/>
                  <a:gd name="T4" fmla="*/ 123 w 163"/>
                  <a:gd name="T5" fmla="*/ 116 h 144"/>
                  <a:gd name="T6" fmla="*/ 112 w 163"/>
                  <a:gd name="T7" fmla="*/ 103 h 144"/>
                  <a:gd name="T8" fmla="*/ 104 w 163"/>
                  <a:gd name="T9" fmla="*/ 119 h 144"/>
                  <a:gd name="T10" fmla="*/ 76 w 163"/>
                  <a:gd name="T11" fmla="*/ 127 h 144"/>
                  <a:gd name="T12" fmla="*/ 74 w 163"/>
                  <a:gd name="T13" fmla="*/ 140 h 144"/>
                  <a:gd name="T14" fmla="*/ 65 w 163"/>
                  <a:gd name="T15" fmla="*/ 141 h 144"/>
                  <a:gd name="T16" fmla="*/ 36 w 163"/>
                  <a:gd name="T17" fmla="*/ 120 h 144"/>
                  <a:gd name="T18" fmla="*/ 22 w 163"/>
                  <a:gd name="T19" fmla="*/ 97 h 144"/>
                  <a:gd name="T20" fmla="*/ 13 w 163"/>
                  <a:gd name="T21" fmla="*/ 83 h 144"/>
                  <a:gd name="T22" fmla="*/ 0 w 163"/>
                  <a:gd name="T23" fmla="*/ 76 h 144"/>
                  <a:gd name="T24" fmla="*/ 17 w 163"/>
                  <a:gd name="T25" fmla="*/ 43 h 144"/>
                  <a:gd name="T26" fmla="*/ 19 w 163"/>
                  <a:gd name="T27" fmla="*/ 21 h 144"/>
                  <a:gd name="T28" fmla="*/ 28 w 163"/>
                  <a:gd name="T29" fmla="*/ 26 h 144"/>
                  <a:gd name="T30" fmla="*/ 37 w 163"/>
                  <a:gd name="T31" fmla="*/ 13 h 144"/>
                  <a:gd name="T32" fmla="*/ 66 w 163"/>
                  <a:gd name="T33" fmla="*/ 0 h 144"/>
                  <a:gd name="T34" fmla="*/ 77 w 163"/>
                  <a:gd name="T35" fmla="*/ 1 h 144"/>
                  <a:gd name="T36" fmla="*/ 98 w 163"/>
                  <a:gd name="T37" fmla="*/ 26 h 144"/>
                  <a:gd name="T38" fmla="*/ 117 w 163"/>
                  <a:gd name="T39" fmla="*/ 29 h 144"/>
                  <a:gd name="T40" fmla="*/ 131 w 163"/>
                  <a:gd name="T41" fmla="*/ 35 h 144"/>
                  <a:gd name="T42" fmla="*/ 128 w 163"/>
                  <a:gd name="T43" fmla="*/ 44 h 144"/>
                  <a:gd name="T44" fmla="*/ 131 w 163"/>
                  <a:gd name="T45" fmla="*/ 58 h 144"/>
                  <a:gd name="T46" fmla="*/ 140 w 163"/>
                  <a:gd name="T47" fmla="*/ 60 h 144"/>
                  <a:gd name="T48" fmla="*/ 143 w 163"/>
                  <a:gd name="T49" fmla="*/ 73 h 144"/>
                  <a:gd name="T50" fmla="*/ 142 w 163"/>
                  <a:gd name="T51" fmla="*/ 87 h 144"/>
                  <a:gd name="T52" fmla="*/ 163 w 163"/>
                  <a:gd name="T53" fmla="*/ 117 h 144"/>
                  <a:gd name="T54" fmla="*/ 158 w 163"/>
                  <a:gd name="T55" fmla="*/ 132 h 144"/>
                  <a:gd name="T56" fmla="*/ 140 w 163"/>
                  <a:gd name="T57" fmla="*/ 144 h 14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63" h="144">
                    <a:moveTo>
                      <a:pt x="140" y="144"/>
                    </a:moveTo>
                    <a:lnTo>
                      <a:pt x="128" y="132"/>
                    </a:lnTo>
                    <a:lnTo>
                      <a:pt x="123" y="116"/>
                    </a:lnTo>
                    <a:lnTo>
                      <a:pt x="112" y="103"/>
                    </a:lnTo>
                    <a:lnTo>
                      <a:pt x="104" y="119"/>
                    </a:lnTo>
                    <a:lnTo>
                      <a:pt x="76" y="127"/>
                    </a:lnTo>
                    <a:lnTo>
                      <a:pt x="74" y="140"/>
                    </a:lnTo>
                    <a:lnTo>
                      <a:pt x="65" y="141"/>
                    </a:lnTo>
                    <a:lnTo>
                      <a:pt x="36" y="120"/>
                    </a:lnTo>
                    <a:lnTo>
                      <a:pt x="22" y="97"/>
                    </a:lnTo>
                    <a:lnTo>
                      <a:pt x="13" y="83"/>
                    </a:lnTo>
                    <a:lnTo>
                      <a:pt x="0" y="76"/>
                    </a:lnTo>
                    <a:lnTo>
                      <a:pt x="17" y="43"/>
                    </a:lnTo>
                    <a:lnTo>
                      <a:pt x="19" y="21"/>
                    </a:lnTo>
                    <a:lnTo>
                      <a:pt x="28" y="26"/>
                    </a:lnTo>
                    <a:lnTo>
                      <a:pt x="37" y="13"/>
                    </a:lnTo>
                    <a:lnTo>
                      <a:pt x="66" y="0"/>
                    </a:lnTo>
                    <a:lnTo>
                      <a:pt x="77" y="1"/>
                    </a:lnTo>
                    <a:lnTo>
                      <a:pt x="98" y="26"/>
                    </a:lnTo>
                    <a:lnTo>
                      <a:pt x="117" y="29"/>
                    </a:lnTo>
                    <a:lnTo>
                      <a:pt x="131" y="35"/>
                    </a:lnTo>
                    <a:lnTo>
                      <a:pt x="128" y="44"/>
                    </a:lnTo>
                    <a:lnTo>
                      <a:pt x="131" y="58"/>
                    </a:lnTo>
                    <a:lnTo>
                      <a:pt x="140" y="60"/>
                    </a:lnTo>
                    <a:lnTo>
                      <a:pt x="143" y="73"/>
                    </a:lnTo>
                    <a:lnTo>
                      <a:pt x="142" y="87"/>
                    </a:lnTo>
                    <a:lnTo>
                      <a:pt x="163" y="117"/>
                    </a:lnTo>
                    <a:lnTo>
                      <a:pt x="158" y="132"/>
                    </a:lnTo>
                    <a:lnTo>
                      <a:pt x="140" y="14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98" name="Freeform 441">
                <a:extLst>
                  <a:ext uri="{FF2B5EF4-FFF2-40B4-BE49-F238E27FC236}">
                    <a16:creationId xmlns:a16="http://schemas.microsoft.com/office/drawing/2014/main" id="{162B19B0-510F-4B4D-8044-87B0E0C92E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874"/>
                <a:ext cx="63" cy="61"/>
              </a:xfrm>
              <a:custGeom>
                <a:avLst/>
                <a:gdLst>
                  <a:gd name="T0" fmla="*/ 46 w 63"/>
                  <a:gd name="T1" fmla="*/ 61 h 61"/>
                  <a:gd name="T2" fmla="*/ 25 w 63"/>
                  <a:gd name="T3" fmla="*/ 53 h 61"/>
                  <a:gd name="T4" fmla="*/ 0 w 63"/>
                  <a:gd name="T5" fmla="*/ 26 h 61"/>
                  <a:gd name="T6" fmla="*/ 26 w 63"/>
                  <a:gd name="T7" fmla="*/ 16 h 61"/>
                  <a:gd name="T8" fmla="*/ 31 w 63"/>
                  <a:gd name="T9" fmla="*/ 0 h 61"/>
                  <a:gd name="T10" fmla="*/ 43 w 63"/>
                  <a:gd name="T11" fmla="*/ 1 h 61"/>
                  <a:gd name="T12" fmla="*/ 63 w 63"/>
                  <a:gd name="T13" fmla="*/ 16 h 61"/>
                  <a:gd name="T14" fmla="*/ 46 w 63"/>
                  <a:gd name="T15" fmla="*/ 61 h 6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3" h="61">
                    <a:moveTo>
                      <a:pt x="46" y="61"/>
                    </a:moveTo>
                    <a:lnTo>
                      <a:pt x="25" y="53"/>
                    </a:lnTo>
                    <a:lnTo>
                      <a:pt x="0" y="26"/>
                    </a:lnTo>
                    <a:lnTo>
                      <a:pt x="26" y="16"/>
                    </a:lnTo>
                    <a:lnTo>
                      <a:pt x="31" y="0"/>
                    </a:lnTo>
                    <a:lnTo>
                      <a:pt x="43" y="1"/>
                    </a:lnTo>
                    <a:lnTo>
                      <a:pt x="63" y="16"/>
                    </a:lnTo>
                    <a:lnTo>
                      <a:pt x="46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99" name="Freeform 442">
                <a:extLst>
                  <a:ext uri="{FF2B5EF4-FFF2-40B4-BE49-F238E27FC236}">
                    <a16:creationId xmlns:a16="http://schemas.microsoft.com/office/drawing/2014/main" id="{074AEFEB-0C24-4606-AB09-464F468518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8" y="2844"/>
                <a:ext cx="120" cy="148"/>
              </a:xfrm>
              <a:custGeom>
                <a:avLst/>
                <a:gdLst>
                  <a:gd name="T0" fmla="*/ 74 w 120"/>
                  <a:gd name="T1" fmla="*/ 148 h 148"/>
                  <a:gd name="T2" fmla="*/ 70 w 120"/>
                  <a:gd name="T3" fmla="*/ 133 h 148"/>
                  <a:gd name="T4" fmla="*/ 71 w 120"/>
                  <a:gd name="T5" fmla="*/ 115 h 148"/>
                  <a:gd name="T6" fmla="*/ 61 w 120"/>
                  <a:gd name="T7" fmla="*/ 105 h 148"/>
                  <a:gd name="T8" fmla="*/ 38 w 120"/>
                  <a:gd name="T9" fmla="*/ 101 h 148"/>
                  <a:gd name="T10" fmla="*/ 22 w 120"/>
                  <a:gd name="T11" fmla="*/ 83 h 148"/>
                  <a:gd name="T12" fmla="*/ 6 w 120"/>
                  <a:gd name="T13" fmla="*/ 52 h 148"/>
                  <a:gd name="T14" fmla="*/ 6 w 120"/>
                  <a:gd name="T15" fmla="*/ 39 h 148"/>
                  <a:gd name="T16" fmla="*/ 12 w 120"/>
                  <a:gd name="T17" fmla="*/ 29 h 148"/>
                  <a:gd name="T18" fmla="*/ 0 w 120"/>
                  <a:gd name="T19" fmla="*/ 15 h 148"/>
                  <a:gd name="T20" fmla="*/ 0 w 120"/>
                  <a:gd name="T21" fmla="*/ 9 h 148"/>
                  <a:gd name="T22" fmla="*/ 11 w 120"/>
                  <a:gd name="T23" fmla="*/ 0 h 148"/>
                  <a:gd name="T24" fmla="*/ 37 w 120"/>
                  <a:gd name="T25" fmla="*/ 2 h 148"/>
                  <a:gd name="T26" fmla="*/ 58 w 120"/>
                  <a:gd name="T27" fmla="*/ 14 h 148"/>
                  <a:gd name="T28" fmla="*/ 69 w 120"/>
                  <a:gd name="T29" fmla="*/ 8 h 148"/>
                  <a:gd name="T30" fmla="*/ 98 w 120"/>
                  <a:gd name="T31" fmla="*/ 24 h 148"/>
                  <a:gd name="T32" fmla="*/ 107 w 120"/>
                  <a:gd name="T33" fmla="*/ 16 h 148"/>
                  <a:gd name="T34" fmla="*/ 120 w 120"/>
                  <a:gd name="T35" fmla="*/ 21 h 148"/>
                  <a:gd name="T36" fmla="*/ 119 w 120"/>
                  <a:gd name="T37" fmla="*/ 28 h 148"/>
                  <a:gd name="T38" fmla="*/ 110 w 120"/>
                  <a:gd name="T39" fmla="*/ 33 h 148"/>
                  <a:gd name="T40" fmla="*/ 101 w 120"/>
                  <a:gd name="T41" fmla="*/ 44 h 148"/>
                  <a:gd name="T42" fmla="*/ 106 w 120"/>
                  <a:gd name="T43" fmla="*/ 55 h 148"/>
                  <a:gd name="T44" fmla="*/ 105 w 120"/>
                  <a:gd name="T45" fmla="*/ 67 h 148"/>
                  <a:gd name="T46" fmla="*/ 115 w 120"/>
                  <a:gd name="T47" fmla="*/ 81 h 148"/>
                  <a:gd name="T48" fmla="*/ 105 w 120"/>
                  <a:gd name="T49" fmla="*/ 90 h 148"/>
                  <a:gd name="T50" fmla="*/ 113 w 120"/>
                  <a:gd name="T51" fmla="*/ 96 h 148"/>
                  <a:gd name="T52" fmla="*/ 107 w 120"/>
                  <a:gd name="T53" fmla="*/ 110 h 148"/>
                  <a:gd name="T54" fmla="*/ 107 w 120"/>
                  <a:gd name="T55" fmla="*/ 125 h 148"/>
                  <a:gd name="T56" fmla="*/ 86 w 120"/>
                  <a:gd name="T57" fmla="*/ 114 h 148"/>
                  <a:gd name="T58" fmla="*/ 84 w 120"/>
                  <a:gd name="T59" fmla="*/ 130 h 148"/>
                  <a:gd name="T60" fmla="*/ 74 w 120"/>
                  <a:gd name="T61" fmla="*/ 148 h 14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20" h="148">
                    <a:moveTo>
                      <a:pt x="74" y="148"/>
                    </a:moveTo>
                    <a:lnTo>
                      <a:pt x="70" y="133"/>
                    </a:lnTo>
                    <a:lnTo>
                      <a:pt x="71" y="115"/>
                    </a:lnTo>
                    <a:lnTo>
                      <a:pt x="61" y="105"/>
                    </a:lnTo>
                    <a:lnTo>
                      <a:pt x="38" y="101"/>
                    </a:lnTo>
                    <a:lnTo>
                      <a:pt x="22" y="83"/>
                    </a:lnTo>
                    <a:lnTo>
                      <a:pt x="6" y="52"/>
                    </a:lnTo>
                    <a:lnTo>
                      <a:pt x="6" y="39"/>
                    </a:lnTo>
                    <a:lnTo>
                      <a:pt x="12" y="29"/>
                    </a:lnTo>
                    <a:lnTo>
                      <a:pt x="0" y="15"/>
                    </a:lnTo>
                    <a:lnTo>
                      <a:pt x="0" y="9"/>
                    </a:lnTo>
                    <a:lnTo>
                      <a:pt x="11" y="0"/>
                    </a:lnTo>
                    <a:lnTo>
                      <a:pt x="37" y="2"/>
                    </a:lnTo>
                    <a:lnTo>
                      <a:pt x="58" y="14"/>
                    </a:lnTo>
                    <a:lnTo>
                      <a:pt x="69" y="8"/>
                    </a:lnTo>
                    <a:lnTo>
                      <a:pt x="98" y="24"/>
                    </a:lnTo>
                    <a:lnTo>
                      <a:pt x="107" y="16"/>
                    </a:lnTo>
                    <a:lnTo>
                      <a:pt x="120" y="21"/>
                    </a:lnTo>
                    <a:lnTo>
                      <a:pt x="119" y="28"/>
                    </a:lnTo>
                    <a:lnTo>
                      <a:pt x="110" y="33"/>
                    </a:lnTo>
                    <a:lnTo>
                      <a:pt x="101" y="44"/>
                    </a:lnTo>
                    <a:lnTo>
                      <a:pt x="106" y="55"/>
                    </a:lnTo>
                    <a:lnTo>
                      <a:pt x="105" y="67"/>
                    </a:lnTo>
                    <a:lnTo>
                      <a:pt x="115" y="81"/>
                    </a:lnTo>
                    <a:lnTo>
                      <a:pt x="105" y="90"/>
                    </a:lnTo>
                    <a:lnTo>
                      <a:pt x="113" y="96"/>
                    </a:lnTo>
                    <a:lnTo>
                      <a:pt x="107" y="110"/>
                    </a:lnTo>
                    <a:lnTo>
                      <a:pt x="107" y="125"/>
                    </a:lnTo>
                    <a:lnTo>
                      <a:pt x="86" y="114"/>
                    </a:lnTo>
                    <a:lnTo>
                      <a:pt x="84" y="130"/>
                    </a:lnTo>
                    <a:lnTo>
                      <a:pt x="74" y="14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00" name="Freeform 443">
                <a:extLst>
                  <a:ext uri="{FF2B5EF4-FFF2-40B4-BE49-F238E27FC236}">
                    <a16:creationId xmlns:a16="http://schemas.microsoft.com/office/drawing/2014/main" id="{E3CC558E-56CD-499A-9A04-1BCC2A5A98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4" y="2722"/>
                <a:ext cx="113" cy="179"/>
              </a:xfrm>
              <a:custGeom>
                <a:avLst/>
                <a:gdLst>
                  <a:gd name="T0" fmla="*/ 46 w 113"/>
                  <a:gd name="T1" fmla="*/ 179 h 179"/>
                  <a:gd name="T2" fmla="*/ 25 w 113"/>
                  <a:gd name="T3" fmla="*/ 151 h 179"/>
                  <a:gd name="T4" fmla="*/ 10 w 113"/>
                  <a:gd name="T5" fmla="*/ 144 h 179"/>
                  <a:gd name="T6" fmla="*/ 15 w 113"/>
                  <a:gd name="T7" fmla="*/ 128 h 179"/>
                  <a:gd name="T8" fmla="*/ 0 w 113"/>
                  <a:gd name="T9" fmla="*/ 115 h 179"/>
                  <a:gd name="T10" fmla="*/ 13 w 113"/>
                  <a:gd name="T11" fmla="*/ 96 h 179"/>
                  <a:gd name="T12" fmla="*/ 4 w 113"/>
                  <a:gd name="T13" fmla="*/ 83 h 179"/>
                  <a:gd name="T14" fmla="*/ 31 w 113"/>
                  <a:gd name="T15" fmla="*/ 31 h 179"/>
                  <a:gd name="T16" fmla="*/ 23 w 113"/>
                  <a:gd name="T17" fmla="*/ 26 h 179"/>
                  <a:gd name="T18" fmla="*/ 8 w 113"/>
                  <a:gd name="T19" fmla="*/ 21 h 179"/>
                  <a:gd name="T20" fmla="*/ 6 w 113"/>
                  <a:gd name="T21" fmla="*/ 11 h 179"/>
                  <a:gd name="T22" fmla="*/ 35 w 113"/>
                  <a:gd name="T23" fmla="*/ 10 h 179"/>
                  <a:gd name="T24" fmla="*/ 48 w 113"/>
                  <a:gd name="T25" fmla="*/ 0 h 179"/>
                  <a:gd name="T26" fmla="*/ 68 w 113"/>
                  <a:gd name="T27" fmla="*/ 11 h 179"/>
                  <a:gd name="T28" fmla="*/ 84 w 113"/>
                  <a:gd name="T29" fmla="*/ 19 h 179"/>
                  <a:gd name="T30" fmla="*/ 80 w 113"/>
                  <a:gd name="T31" fmla="*/ 38 h 179"/>
                  <a:gd name="T32" fmla="*/ 89 w 113"/>
                  <a:gd name="T33" fmla="*/ 49 h 179"/>
                  <a:gd name="T34" fmla="*/ 101 w 113"/>
                  <a:gd name="T35" fmla="*/ 41 h 179"/>
                  <a:gd name="T36" fmla="*/ 113 w 113"/>
                  <a:gd name="T37" fmla="*/ 51 h 179"/>
                  <a:gd name="T38" fmla="*/ 113 w 113"/>
                  <a:gd name="T39" fmla="*/ 77 h 179"/>
                  <a:gd name="T40" fmla="*/ 100 w 113"/>
                  <a:gd name="T41" fmla="*/ 83 h 179"/>
                  <a:gd name="T42" fmla="*/ 100 w 113"/>
                  <a:gd name="T43" fmla="*/ 109 h 179"/>
                  <a:gd name="T44" fmla="*/ 83 w 113"/>
                  <a:gd name="T45" fmla="*/ 93 h 179"/>
                  <a:gd name="T46" fmla="*/ 76 w 113"/>
                  <a:gd name="T47" fmla="*/ 102 h 179"/>
                  <a:gd name="T48" fmla="*/ 64 w 113"/>
                  <a:gd name="T49" fmla="*/ 94 h 179"/>
                  <a:gd name="T50" fmla="*/ 66 w 113"/>
                  <a:gd name="T51" fmla="*/ 86 h 179"/>
                  <a:gd name="T52" fmla="*/ 76 w 113"/>
                  <a:gd name="T53" fmla="*/ 85 h 179"/>
                  <a:gd name="T54" fmla="*/ 72 w 113"/>
                  <a:gd name="T55" fmla="*/ 76 h 179"/>
                  <a:gd name="T56" fmla="*/ 49 w 113"/>
                  <a:gd name="T57" fmla="*/ 74 h 179"/>
                  <a:gd name="T58" fmla="*/ 45 w 113"/>
                  <a:gd name="T59" fmla="*/ 56 h 179"/>
                  <a:gd name="T60" fmla="*/ 34 w 113"/>
                  <a:gd name="T61" fmla="*/ 59 h 179"/>
                  <a:gd name="T62" fmla="*/ 32 w 113"/>
                  <a:gd name="T63" fmla="*/ 74 h 179"/>
                  <a:gd name="T64" fmla="*/ 40 w 113"/>
                  <a:gd name="T65" fmla="*/ 82 h 179"/>
                  <a:gd name="T66" fmla="*/ 31 w 113"/>
                  <a:gd name="T67" fmla="*/ 104 h 179"/>
                  <a:gd name="T68" fmla="*/ 72 w 113"/>
                  <a:gd name="T69" fmla="*/ 112 h 179"/>
                  <a:gd name="T70" fmla="*/ 98 w 113"/>
                  <a:gd name="T71" fmla="*/ 133 h 179"/>
                  <a:gd name="T72" fmla="*/ 103 w 113"/>
                  <a:gd name="T73" fmla="*/ 141 h 179"/>
                  <a:gd name="T74" fmla="*/ 83 w 113"/>
                  <a:gd name="T75" fmla="*/ 165 h 179"/>
                  <a:gd name="T76" fmla="*/ 75 w 113"/>
                  <a:gd name="T77" fmla="*/ 164 h 179"/>
                  <a:gd name="T78" fmla="*/ 69 w 113"/>
                  <a:gd name="T79" fmla="*/ 177 h 179"/>
                  <a:gd name="T80" fmla="*/ 46 w 113"/>
                  <a:gd name="T81" fmla="*/ 179 h 17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13" h="179">
                    <a:moveTo>
                      <a:pt x="46" y="179"/>
                    </a:moveTo>
                    <a:lnTo>
                      <a:pt x="25" y="151"/>
                    </a:lnTo>
                    <a:lnTo>
                      <a:pt x="10" y="144"/>
                    </a:lnTo>
                    <a:lnTo>
                      <a:pt x="15" y="128"/>
                    </a:lnTo>
                    <a:lnTo>
                      <a:pt x="0" y="115"/>
                    </a:lnTo>
                    <a:lnTo>
                      <a:pt x="13" y="96"/>
                    </a:lnTo>
                    <a:lnTo>
                      <a:pt x="4" y="83"/>
                    </a:lnTo>
                    <a:lnTo>
                      <a:pt x="31" y="31"/>
                    </a:lnTo>
                    <a:lnTo>
                      <a:pt x="23" y="26"/>
                    </a:lnTo>
                    <a:lnTo>
                      <a:pt x="8" y="21"/>
                    </a:lnTo>
                    <a:lnTo>
                      <a:pt x="6" y="11"/>
                    </a:lnTo>
                    <a:lnTo>
                      <a:pt x="35" y="10"/>
                    </a:lnTo>
                    <a:lnTo>
                      <a:pt x="48" y="0"/>
                    </a:lnTo>
                    <a:lnTo>
                      <a:pt x="68" y="11"/>
                    </a:lnTo>
                    <a:lnTo>
                      <a:pt x="84" y="19"/>
                    </a:lnTo>
                    <a:lnTo>
                      <a:pt x="80" y="38"/>
                    </a:lnTo>
                    <a:lnTo>
                      <a:pt x="89" y="49"/>
                    </a:lnTo>
                    <a:lnTo>
                      <a:pt x="101" y="41"/>
                    </a:lnTo>
                    <a:lnTo>
                      <a:pt x="113" y="51"/>
                    </a:lnTo>
                    <a:lnTo>
                      <a:pt x="113" y="77"/>
                    </a:lnTo>
                    <a:lnTo>
                      <a:pt x="100" y="83"/>
                    </a:lnTo>
                    <a:lnTo>
                      <a:pt x="100" y="109"/>
                    </a:lnTo>
                    <a:lnTo>
                      <a:pt x="83" y="93"/>
                    </a:lnTo>
                    <a:lnTo>
                      <a:pt x="76" y="102"/>
                    </a:lnTo>
                    <a:lnTo>
                      <a:pt x="64" y="94"/>
                    </a:lnTo>
                    <a:lnTo>
                      <a:pt x="66" y="86"/>
                    </a:lnTo>
                    <a:lnTo>
                      <a:pt x="76" y="85"/>
                    </a:lnTo>
                    <a:lnTo>
                      <a:pt x="72" y="76"/>
                    </a:lnTo>
                    <a:lnTo>
                      <a:pt x="49" y="74"/>
                    </a:lnTo>
                    <a:lnTo>
                      <a:pt x="45" y="56"/>
                    </a:lnTo>
                    <a:lnTo>
                      <a:pt x="34" y="59"/>
                    </a:lnTo>
                    <a:lnTo>
                      <a:pt x="32" y="74"/>
                    </a:lnTo>
                    <a:lnTo>
                      <a:pt x="40" y="82"/>
                    </a:lnTo>
                    <a:lnTo>
                      <a:pt x="31" y="104"/>
                    </a:lnTo>
                    <a:lnTo>
                      <a:pt x="72" y="112"/>
                    </a:lnTo>
                    <a:lnTo>
                      <a:pt x="98" y="133"/>
                    </a:lnTo>
                    <a:lnTo>
                      <a:pt x="103" y="141"/>
                    </a:lnTo>
                    <a:lnTo>
                      <a:pt x="83" y="165"/>
                    </a:lnTo>
                    <a:lnTo>
                      <a:pt x="75" y="164"/>
                    </a:lnTo>
                    <a:lnTo>
                      <a:pt x="69" y="177"/>
                    </a:lnTo>
                    <a:lnTo>
                      <a:pt x="46" y="17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01" name="Freeform 444">
                <a:extLst>
                  <a:ext uri="{FF2B5EF4-FFF2-40B4-BE49-F238E27FC236}">
                    <a16:creationId xmlns:a16="http://schemas.microsoft.com/office/drawing/2014/main" id="{F9C3E22C-E3DA-464F-899B-D81D0547BF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9" y="2849"/>
                <a:ext cx="43" cy="65"/>
              </a:xfrm>
              <a:custGeom>
                <a:avLst/>
                <a:gdLst>
                  <a:gd name="T0" fmla="*/ 22 w 43"/>
                  <a:gd name="T1" fmla="*/ 65 h 65"/>
                  <a:gd name="T2" fmla="*/ 2 w 43"/>
                  <a:gd name="T3" fmla="*/ 44 h 65"/>
                  <a:gd name="T4" fmla="*/ 0 w 43"/>
                  <a:gd name="T5" fmla="*/ 14 h 65"/>
                  <a:gd name="T6" fmla="*/ 20 w 43"/>
                  <a:gd name="T7" fmla="*/ 0 h 65"/>
                  <a:gd name="T8" fmla="*/ 33 w 43"/>
                  <a:gd name="T9" fmla="*/ 12 h 65"/>
                  <a:gd name="T10" fmla="*/ 38 w 43"/>
                  <a:gd name="T11" fmla="*/ 25 h 65"/>
                  <a:gd name="T12" fmla="*/ 39 w 43"/>
                  <a:gd name="T13" fmla="*/ 33 h 65"/>
                  <a:gd name="T14" fmla="*/ 43 w 43"/>
                  <a:gd name="T15" fmla="*/ 43 h 65"/>
                  <a:gd name="T16" fmla="*/ 35 w 43"/>
                  <a:gd name="T17" fmla="*/ 60 h 65"/>
                  <a:gd name="T18" fmla="*/ 22 w 43"/>
                  <a:gd name="T19" fmla="*/ 65 h 6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3" h="65">
                    <a:moveTo>
                      <a:pt x="22" y="65"/>
                    </a:moveTo>
                    <a:lnTo>
                      <a:pt x="2" y="44"/>
                    </a:lnTo>
                    <a:lnTo>
                      <a:pt x="0" y="14"/>
                    </a:lnTo>
                    <a:lnTo>
                      <a:pt x="20" y="0"/>
                    </a:lnTo>
                    <a:lnTo>
                      <a:pt x="33" y="12"/>
                    </a:lnTo>
                    <a:lnTo>
                      <a:pt x="38" y="25"/>
                    </a:lnTo>
                    <a:lnTo>
                      <a:pt x="39" y="33"/>
                    </a:lnTo>
                    <a:lnTo>
                      <a:pt x="43" y="43"/>
                    </a:lnTo>
                    <a:lnTo>
                      <a:pt x="35" y="60"/>
                    </a:lnTo>
                    <a:lnTo>
                      <a:pt x="22" y="6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02" name="Freeform 445">
                <a:extLst>
                  <a:ext uri="{FF2B5EF4-FFF2-40B4-BE49-F238E27FC236}">
                    <a16:creationId xmlns:a16="http://schemas.microsoft.com/office/drawing/2014/main" id="{D7CADC8F-3240-42C5-8C1A-0E99C803B1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7" y="2786"/>
                <a:ext cx="153" cy="176"/>
              </a:xfrm>
              <a:custGeom>
                <a:avLst/>
                <a:gdLst>
                  <a:gd name="T0" fmla="*/ 60 w 153"/>
                  <a:gd name="T1" fmla="*/ 176 h 176"/>
                  <a:gd name="T2" fmla="*/ 39 w 153"/>
                  <a:gd name="T3" fmla="*/ 166 h 176"/>
                  <a:gd name="T4" fmla="*/ 28 w 153"/>
                  <a:gd name="T5" fmla="*/ 156 h 176"/>
                  <a:gd name="T6" fmla="*/ 27 w 153"/>
                  <a:gd name="T7" fmla="*/ 139 h 176"/>
                  <a:gd name="T8" fmla="*/ 41 w 153"/>
                  <a:gd name="T9" fmla="*/ 133 h 176"/>
                  <a:gd name="T10" fmla="*/ 20 w 153"/>
                  <a:gd name="T11" fmla="*/ 104 h 176"/>
                  <a:gd name="T12" fmla="*/ 0 w 153"/>
                  <a:gd name="T13" fmla="*/ 89 h 176"/>
                  <a:gd name="T14" fmla="*/ 15 w 153"/>
                  <a:gd name="T15" fmla="*/ 65 h 176"/>
                  <a:gd name="T16" fmla="*/ 31 w 153"/>
                  <a:gd name="T17" fmla="*/ 56 h 176"/>
                  <a:gd name="T18" fmla="*/ 52 w 153"/>
                  <a:gd name="T19" fmla="*/ 46 h 176"/>
                  <a:gd name="T20" fmla="*/ 46 w 153"/>
                  <a:gd name="T21" fmla="*/ 30 h 176"/>
                  <a:gd name="T22" fmla="*/ 67 w 153"/>
                  <a:gd name="T23" fmla="*/ 0 h 176"/>
                  <a:gd name="T24" fmla="*/ 88 w 153"/>
                  <a:gd name="T25" fmla="*/ 15 h 176"/>
                  <a:gd name="T26" fmla="*/ 111 w 153"/>
                  <a:gd name="T27" fmla="*/ 19 h 176"/>
                  <a:gd name="T28" fmla="*/ 120 w 153"/>
                  <a:gd name="T29" fmla="*/ 32 h 176"/>
                  <a:gd name="T30" fmla="*/ 107 w 153"/>
                  <a:gd name="T31" fmla="*/ 51 h 176"/>
                  <a:gd name="T32" fmla="*/ 122 w 153"/>
                  <a:gd name="T33" fmla="*/ 64 h 176"/>
                  <a:gd name="T34" fmla="*/ 117 w 153"/>
                  <a:gd name="T35" fmla="*/ 80 h 176"/>
                  <a:gd name="T36" fmla="*/ 132 w 153"/>
                  <a:gd name="T37" fmla="*/ 87 h 176"/>
                  <a:gd name="T38" fmla="*/ 153 w 153"/>
                  <a:gd name="T39" fmla="*/ 115 h 176"/>
                  <a:gd name="T40" fmla="*/ 144 w 153"/>
                  <a:gd name="T41" fmla="*/ 133 h 176"/>
                  <a:gd name="T42" fmla="*/ 127 w 153"/>
                  <a:gd name="T43" fmla="*/ 140 h 176"/>
                  <a:gd name="T44" fmla="*/ 120 w 153"/>
                  <a:gd name="T45" fmla="*/ 153 h 176"/>
                  <a:gd name="T46" fmla="*/ 69 w 153"/>
                  <a:gd name="T47" fmla="*/ 133 h 176"/>
                  <a:gd name="T48" fmla="*/ 53 w 153"/>
                  <a:gd name="T49" fmla="*/ 153 h 176"/>
                  <a:gd name="T50" fmla="*/ 60 w 153"/>
                  <a:gd name="T51" fmla="*/ 176 h 17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3" h="176">
                    <a:moveTo>
                      <a:pt x="60" y="176"/>
                    </a:moveTo>
                    <a:lnTo>
                      <a:pt x="39" y="166"/>
                    </a:lnTo>
                    <a:lnTo>
                      <a:pt x="28" y="156"/>
                    </a:lnTo>
                    <a:lnTo>
                      <a:pt x="27" y="139"/>
                    </a:lnTo>
                    <a:lnTo>
                      <a:pt x="41" y="133"/>
                    </a:lnTo>
                    <a:lnTo>
                      <a:pt x="20" y="104"/>
                    </a:lnTo>
                    <a:lnTo>
                      <a:pt x="0" y="89"/>
                    </a:lnTo>
                    <a:lnTo>
                      <a:pt x="15" y="65"/>
                    </a:lnTo>
                    <a:lnTo>
                      <a:pt x="31" y="56"/>
                    </a:lnTo>
                    <a:lnTo>
                      <a:pt x="52" y="46"/>
                    </a:lnTo>
                    <a:lnTo>
                      <a:pt x="46" y="30"/>
                    </a:lnTo>
                    <a:lnTo>
                      <a:pt x="67" y="0"/>
                    </a:lnTo>
                    <a:lnTo>
                      <a:pt x="88" y="15"/>
                    </a:lnTo>
                    <a:lnTo>
                      <a:pt x="111" y="19"/>
                    </a:lnTo>
                    <a:lnTo>
                      <a:pt x="120" y="32"/>
                    </a:lnTo>
                    <a:lnTo>
                      <a:pt x="107" y="51"/>
                    </a:lnTo>
                    <a:lnTo>
                      <a:pt x="122" y="64"/>
                    </a:lnTo>
                    <a:lnTo>
                      <a:pt x="117" y="80"/>
                    </a:lnTo>
                    <a:lnTo>
                      <a:pt x="132" y="87"/>
                    </a:lnTo>
                    <a:lnTo>
                      <a:pt x="153" y="115"/>
                    </a:lnTo>
                    <a:lnTo>
                      <a:pt x="144" y="133"/>
                    </a:lnTo>
                    <a:lnTo>
                      <a:pt x="127" y="140"/>
                    </a:lnTo>
                    <a:lnTo>
                      <a:pt x="120" y="153"/>
                    </a:lnTo>
                    <a:lnTo>
                      <a:pt x="69" y="133"/>
                    </a:lnTo>
                    <a:lnTo>
                      <a:pt x="53" y="153"/>
                    </a:lnTo>
                    <a:lnTo>
                      <a:pt x="60" y="17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03" name="Freeform 446">
                <a:extLst>
                  <a:ext uri="{FF2B5EF4-FFF2-40B4-BE49-F238E27FC236}">
                    <a16:creationId xmlns:a16="http://schemas.microsoft.com/office/drawing/2014/main" id="{8E8C58C4-0278-4CBB-8013-E7C3809DF7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7" y="3298"/>
                <a:ext cx="22" cy="25"/>
              </a:xfrm>
              <a:custGeom>
                <a:avLst/>
                <a:gdLst>
                  <a:gd name="T0" fmla="*/ 1 w 22"/>
                  <a:gd name="T1" fmla="*/ 25 h 25"/>
                  <a:gd name="T2" fmla="*/ 0 w 22"/>
                  <a:gd name="T3" fmla="*/ 5 h 25"/>
                  <a:gd name="T4" fmla="*/ 15 w 22"/>
                  <a:gd name="T5" fmla="*/ 0 h 25"/>
                  <a:gd name="T6" fmla="*/ 21 w 22"/>
                  <a:gd name="T7" fmla="*/ 7 h 25"/>
                  <a:gd name="T8" fmla="*/ 22 w 22"/>
                  <a:gd name="T9" fmla="*/ 21 h 25"/>
                  <a:gd name="T10" fmla="*/ 1 w 22"/>
                  <a:gd name="T11" fmla="*/ 25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25">
                    <a:moveTo>
                      <a:pt x="1" y="25"/>
                    </a:moveTo>
                    <a:lnTo>
                      <a:pt x="0" y="5"/>
                    </a:lnTo>
                    <a:lnTo>
                      <a:pt x="15" y="0"/>
                    </a:lnTo>
                    <a:lnTo>
                      <a:pt x="21" y="7"/>
                    </a:lnTo>
                    <a:lnTo>
                      <a:pt x="22" y="21"/>
                    </a:lnTo>
                    <a:lnTo>
                      <a:pt x="1" y="2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04" name="Freeform 447">
                <a:extLst>
                  <a:ext uri="{FF2B5EF4-FFF2-40B4-BE49-F238E27FC236}">
                    <a16:creationId xmlns:a16="http://schemas.microsoft.com/office/drawing/2014/main" id="{14795933-2A10-4AE7-8141-F2BD491A98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2" y="3290"/>
                <a:ext cx="49" cy="41"/>
              </a:xfrm>
              <a:custGeom>
                <a:avLst/>
                <a:gdLst>
                  <a:gd name="T0" fmla="*/ 42 w 49"/>
                  <a:gd name="T1" fmla="*/ 41 h 41"/>
                  <a:gd name="T2" fmla="*/ 42 w 49"/>
                  <a:gd name="T3" fmla="*/ 39 h 41"/>
                  <a:gd name="T4" fmla="*/ 42 w 49"/>
                  <a:gd name="T5" fmla="*/ 36 h 41"/>
                  <a:gd name="T6" fmla="*/ 38 w 49"/>
                  <a:gd name="T7" fmla="*/ 33 h 41"/>
                  <a:gd name="T8" fmla="*/ 34 w 49"/>
                  <a:gd name="T9" fmla="*/ 32 h 41"/>
                  <a:gd name="T10" fmla="*/ 31 w 49"/>
                  <a:gd name="T11" fmla="*/ 32 h 41"/>
                  <a:gd name="T12" fmla="*/ 30 w 49"/>
                  <a:gd name="T13" fmla="*/ 33 h 41"/>
                  <a:gd name="T14" fmla="*/ 24 w 49"/>
                  <a:gd name="T15" fmla="*/ 33 h 41"/>
                  <a:gd name="T16" fmla="*/ 21 w 49"/>
                  <a:gd name="T17" fmla="*/ 33 h 41"/>
                  <a:gd name="T18" fmla="*/ 16 w 49"/>
                  <a:gd name="T19" fmla="*/ 34 h 41"/>
                  <a:gd name="T20" fmla="*/ 12 w 49"/>
                  <a:gd name="T21" fmla="*/ 34 h 41"/>
                  <a:gd name="T22" fmla="*/ 8 w 49"/>
                  <a:gd name="T23" fmla="*/ 34 h 41"/>
                  <a:gd name="T24" fmla="*/ 5 w 49"/>
                  <a:gd name="T25" fmla="*/ 35 h 41"/>
                  <a:gd name="T26" fmla="*/ 4 w 49"/>
                  <a:gd name="T27" fmla="*/ 35 h 41"/>
                  <a:gd name="T28" fmla="*/ 0 w 49"/>
                  <a:gd name="T29" fmla="*/ 25 h 41"/>
                  <a:gd name="T30" fmla="*/ 13 w 49"/>
                  <a:gd name="T31" fmla="*/ 18 h 41"/>
                  <a:gd name="T32" fmla="*/ 14 w 49"/>
                  <a:gd name="T33" fmla="*/ 3 h 41"/>
                  <a:gd name="T34" fmla="*/ 24 w 49"/>
                  <a:gd name="T35" fmla="*/ 11 h 41"/>
                  <a:gd name="T36" fmla="*/ 47 w 49"/>
                  <a:gd name="T37" fmla="*/ 0 h 41"/>
                  <a:gd name="T38" fmla="*/ 49 w 49"/>
                  <a:gd name="T39" fmla="*/ 34 h 41"/>
                  <a:gd name="T40" fmla="*/ 42 w 49"/>
                  <a:gd name="T41" fmla="*/ 41 h 4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9" h="41">
                    <a:moveTo>
                      <a:pt x="42" y="41"/>
                    </a:moveTo>
                    <a:lnTo>
                      <a:pt x="42" y="39"/>
                    </a:lnTo>
                    <a:lnTo>
                      <a:pt x="42" y="36"/>
                    </a:lnTo>
                    <a:lnTo>
                      <a:pt x="38" y="33"/>
                    </a:lnTo>
                    <a:lnTo>
                      <a:pt x="34" y="32"/>
                    </a:lnTo>
                    <a:lnTo>
                      <a:pt x="31" y="32"/>
                    </a:lnTo>
                    <a:lnTo>
                      <a:pt x="30" y="33"/>
                    </a:lnTo>
                    <a:lnTo>
                      <a:pt x="24" y="33"/>
                    </a:lnTo>
                    <a:lnTo>
                      <a:pt x="21" y="33"/>
                    </a:lnTo>
                    <a:lnTo>
                      <a:pt x="16" y="34"/>
                    </a:lnTo>
                    <a:lnTo>
                      <a:pt x="12" y="34"/>
                    </a:lnTo>
                    <a:lnTo>
                      <a:pt x="8" y="34"/>
                    </a:lnTo>
                    <a:lnTo>
                      <a:pt x="5" y="35"/>
                    </a:lnTo>
                    <a:lnTo>
                      <a:pt x="4" y="35"/>
                    </a:lnTo>
                    <a:lnTo>
                      <a:pt x="0" y="25"/>
                    </a:lnTo>
                    <a:lnTo>
                      <a:pt x="13" y="18"/>
                    </a:lnTo>
                    <a:lnTo>
                      <a:pt x="14" y="3"/>
                    </a:lnTo>
                    <a:lnTo>
                      <a:pt x="24" y="11"/>
                    </a:lnTo>
                    <a:lnTo>
                      <a:pt x="47" y="0"/>
                    </a:lnTo>
                    <a:lnTo>
                      <a:pt x="49" y="34"/>
                    </a:lnTo>
                    <a:lnTo>
                      <a:pt x="42" y="4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05" name="Freeform 448">
                <a:extLst>
                  <a:ext uri="{FF2B5EF4-FFF2-40B4-BE49-F238E27FC236}">
                    <a16:creationId xmlns:a16="http://schemas.microsoft.com/office/drawing/2014/main" id="{FBCC7CC7-DA75-46EE-988F-8821B61327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4" y="2506"/>
                <a:ext cx="100" cy="109"/>
              </a:xfrm>
              <a:custGeom>
                <a:avLst/>
                <a:gdLst>
                  <a:gd name="T0" fmla="*/ 77 w 100"/>
                  <a:gd name="T1" fmla="*/ 109 h 109"/>
                  <a:gd name="T2" fmla="*/ 57 w 100"/>
                  <a:gd name="T3" fmla="*/ 92 h 109"/>
                  <a:gd name="T4" fmla="*/ 51 w 100"/>
                  <a:gd name="T5" fmla="*/ 99 h 109"/>
                  <a:gd name="T6" fmla="*/ 38 w 100"/>
                  <a:gd name="T7" fmla="*/ 76 h 109"/>
                  <a:gd name="T8" fmla="*/ 0 w 100"/>
                  <a:gd name="T9" fmla="*/ 54 h 109"/>
                  <a:gd name="T10" fmla="*/ 11 w 100"/>
                  <a:gd name="T11" fmla="*/ 38 h 109"/>
                  <a:gd name="T12" fmla="*/ 1 w 100"/>
                  <a:gd name="T13" fmla="*/ 26 h 109"/>
                  <a:gd name="T14" fmla="*/ 11 w 100"/>
                  <a:gd name="T15" fmla="*/ 10 h 109"/>
                  <a:gd name="T16" fmla="*/ 51 w 100"/>
                  <a:gd name="T17" fmla="*/ 0 h 109"/>
                  <a:gd name="T18" fmla="*/ 65 w 100"/>
                  <a:gd name="T19" fmla="*/ 23 h 109"/>
                  <a:gd name="T20" fmla="*/ 94 w 100"/>
                  <a:gd name="T21" fmla="*/ 44 h 109"/>
                  <a:gd name="T22" fmla="*/ 81 w 100"/>
                  <a:gd name="T23" fmla="*/ 53 h 109"/>
                  <a:gd name="T24" fmla="*/ 82 w 100"/>
                  <a:gd name="T25" fmla="*/ 67 h 109"/>
                  <a:gd name="T26" fmla="*/ 100 w 100"/>
                  <a:gd name="T27" fmla="*/ 87 h 109"/>
                  <a:gd name="T28" fmla="*/ 82 w 100"/>
                  <a:gd name="T29" fmla="*/ 100 h 109"/>
                  <a:gd name="T30" fmla="*/ 77 w 100"/>
                  <a:gd name="T31" fmla="*/ 109 h 10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00" h="109">
                    <a:moveTo>
                      <a:pt x="77" y="109"/>
                    </a:moveTo>
                    <a:lnTo>
                      <a:pt x="57" y="92"/>
                    </a:lnTo>
                    <a:lnTo>
                      <a:pt x="51" y="99"/>
                    </a:lnTo>
                    <a:lnTo>
                      <a:pt x="38" y="76"/>
                    </a:lnTo>
                    <a:lnTo>
                      <a:pt x="0" y="54"/>
                    </a:lnTo>
                    <a:lnTo>
                      <a:pt x="11" y="38"/>
                    </a:lnTo>
                    <a:lnTo>
                      <a:pt x="1" y="26"/>
                    </a:lnTo>
                    <a:lnTo>
                      <a:pt x="11" y="10"/>
                    </a:lnTo>
                    <a:lnTo>
                      <a:pt x="51" y="0"/>
                    </a:lnTo>
                    <a:lnTo>
                      <a:pt x="65" y="23"/>
                    </a:lnTo>
                    <a:lnTo>
                      <a:pt x="94" y="44"/>
                    </a:lnTo>
                    <a:lnTo>
                      <a:pt x="81" y="53"/>
                    </a:lnTo>
                    <a:lnTo>
                      <a:pt x="82" y="67"/>
                    </a:lnTo>
                    <a:lnTo>
                      <a:pt x="100" y="87"/>
                    </a:lnTo>
                    <a:lnTo>
                      <a:pt x="82" y="100"/>
                    </a:lnTo>
                    <a:lnTo>
                      <a:pt x="77" y="10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06" name="Freeform 449">
                <a:extLst>
                  <a:ext uri="{FF2B5EF4-FFF2-40B4-BE49-F238E27FC236}">
                    <a16:creationId xmlns:a16="http://schemas.microsoft.com/office/drawing/2014/main" id="{0FE43B7E-BA7C-400F-ABA9-F1F97EEF60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1" y="2135"/>
                <a:ext cx="181" cy="158"/>
              </a:xfrm>
              <a:custGeom>
                <a:avLst/>
                <a:gdLst>
                  <a:gd name="T0" fmla="*/ 156 w 181"/>
                  <a:gd name="T1" fmla="*/ 158 h 158"/>
                  <a:gd name="T2" fmla="*/ 104 w 181"/>
                  <a:gd name="T3" fmla="*/ 125 h 158"/>
                  <a:gd name="T4" fmla="*/ 91 w 181"/>
                  <a:gd name="T5" fmla="*/ 128 h 158"/>
                  <a:gd name="T6" fmla="*/ 47 w 181"/>
                  <a:gd name="T7" fmla="*/ 114 h 158"/>
                  <a:gd name="T8" fmla="*/ 14 w 181"/>
                  <a:gd name="T9" fmla="*/ 100 h 158"/>
                  <a:gd name="T10" fmla="*/ 2 w 181"/>
                  <a:gd name="T11" fmla="*/ 94 h 158"/>
                  <a:gd name="T12" fmla="*/ 1 w 181"/>
                  <a:gd name="T13" fmla="*/ 46 h 158"/>
                  <a:gd name="T14" fmla="*/ 0 w 181"/>
                  <a:gd name="T15" fmla="*/ 31 h 158"/>
                  <a:gd name="T16" fmla="*/ 7 w 181"/>
                  <a:gd name="T17" fmla="*/ 20 h 158"/>
                  <a:gd name="T18" fmla="*/ 24 w 181"/>
                  <a:gd name="T19" fmla="*/ 12 h 158"/>
                  <a:gd name="T20" fmla="*/ 36 w 181"/>
                  <a:gd name="T21" fmla="*/ 22 h 158"/>
                  <a:gd name="T22" fmla="*/ 56 w 181"/>
                  <a:gd name="T23" fmla="*/ 17 h 158"/>
                  <a:gd name="T24" fmla="*/ 87 w 181"/>
                  <a:gd name="T25" fmla="*/ 22 h 158"/>
                  <a:gd name="T26" fmla="*/ 136 w 181"/>
                  <a:gd name="T27" fmla="*/ 0 h 158"/>
                  <a:gd name="T28" fmla="*/ 181 w 181"/>
                  <a:gd name="T29" fmla="*/ 13 h 158"/>
                  <a:gd name="T30" fmla="*/ 137 w 181"/>
                  <a:gd name="T31" fmla="*/ 61 h 158"/>
                  <a:gd name="T32" fmla="*/ 142 w 181"/>
                  <a:gd name="T33" fmla="*/ 97 h 158"/>
                  <a:gd name="T34" fmla="*/ 174 w 181"/>
                  <a:gd name="T35" fmla="*/ 139 h 158"/>
                  <a:gd name="T36" fmla="*/ 156 w 181"/>
                  <a:gd name="T37" fmla="*/ 158 h 15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81" h="158">
                    <a:moveTo>
                      <a:pt x="156" y="158"/>
                    </a:moveTo>
                    <a:lnTo>
                      <a:pt x="104" y="125"/>
                    </a:lnTo>
                    <a:lnTo>
                      <a:pt x="91" y="128"/>
                    </a:lnTo>
                    <a:lnTo>
                      <a:pt x="47" y="114"/>
                    </a:lnTo>
                    <a:lnTo>
                      <a:pt x="14" y="100"/>
                    </a:lnTo>
                    <a:lnTo>
                      <a:pt x="2" y="94"/>
                    </a:lnTo>
                    <a:lnTo>
                      <a:pt x="1" y="46"/>
                    </a:lnTo>
                    <a:lnTo>
                      <a:pt x="0" y="31"/>
                    </a:lnTo>
                    <a:lnTo>
                      <a:pt x="7" y="20"/>
                    </a:lnTo>
                    <a:lnTo>
                      <a:pt x="24" y="12"/>
                    </a:lnTo>
                    <a:lnTo>
                      <a:pt x="36" y="22"/>
                    </a:lnTo>
                    <a:lnTo>
                      <a:pt x="56" y="17"/>
                    </a:lnTo>
                    <a:lnTo>
                      <a:pt x="87" y="22"/>
                    </a:lnTo>
                    <a:lnTo>
                      <a:pt x="136" y="0"/>
                    </a:lnTo>
                    <a:lnTo>
                      <a:pt x="181" y="13"/>
                    </a:lnTo>
                    <a:lnTo>
                      <a:pt x="137" y="61"/>
                    </a:lnTo>
                    <a:lnTo>
                      <a:pt x="142" y="97"/>
                    </a:lnTo>
                    <a:lnTo>
                      <a:pt x="174" y="139"/>
                    </a:lnTo>
                    <a:lnTo>
                      <a:pt x="156" y="15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07" name="Freeform 450">
                <a:extLst>
                  <a:ext uri="{FF2B5EF4-FFF2-40B4-BE49-F238E27FC236}">
                    <a16:creationId xmlns:a16="http://schemas.microsoft.com/office/drawing/2014/main" id="{7BAEA6C0-7796-47AD-BDEC-92F49E162B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37" y="2122"/>
                <a:ext cx="102" cy="121"/>
              </a:xfrm>
              <a:custGeom>
                <a:avLst/>
                <a:gdLst>
                  <a:gd name="T0" fmla="*/ 1 w 102"/>
                  <a:gd name="T1" fmla="*/ 59 h 121"/>
                  <a:gd name="T2" fmla="*/ 0 w 102"/>
                  <a:gd name="T3" fmla="*/ 57 h 121"/>
                  <a:gd name="T4" fmla="*/ 0 w 102"/>
                  <a:gd name="T5" fmla="*/ 54 h 121"/>
                  <a:gd name="T6" fmla="*/ 1 w 102"/>
                  <a:gd name="T7" fmla="*/ 52 h 121"/>
                  <a:gd name="T8" fmla="*/ 2 w 102"/>
                  <a:gd name="T9" fmla="*/ 50 h 121"/>
                  <a:gd name="T10" fmla="*/ 3 w 102"/>
                  <a:gd name="T11" fmla="*/ 48 h 121"/>
                  <a:gd name="T12" fmla="*/ 3 w 102"/>
                  <a:gd name="T13" fmla="*/ 47 h 121"/>
                  <a:gd name="T14" fmla="*/ 9 w 102"/>
                  <a:gd name="T15" fmla="*/ 44 h 121"/>
                  <a:gd name="T16" fmla="*/ 12 w 102"/>
                  <a:gd name="T17" fmla="*/ 48 h 121"/>
                  <a:gd name="T18" fmla="*/ 12 w 102"/>
                  <a:gd name="T19" fmla="*/ 51 h 121"/>
                  <a:gd name="T20" fmla="*/ 10 w 102"/>
                  <a:gd name="T21" fmla="*/ 55 h 121"/>
                  <a:gd name="T22" fmla="*/ 8 w 102"/>
                  <a:gd name="T23" fmla="*/ 58 h 121"/>
                  <a:gd name="T24" fmla="*/ 8 w 102"/>
                  <a:gd name="T25" fmla="*/ 58 h 121"/>
                  <a:gd name="T26" fmla="*/ 6 w 102"/>
                  <a:gd name="T27" fmla="*/ 59 h 121"/>
                  <a:gd name="T28" fmla="*/ 1 w 102"/>
                  <a:gd name="T29" fmla="*/ 59 h 121"/>
                  <a:gd name="T30" fmla="*/ 20 w 102"/>
                  <a:gd name="T31" fmla="*/ 121 h 121"/>
                  <a:gd name="T32" fmla="*/ 0 w 102"/>
                  <a:gd name="T33" fmla="*/ 94 h 121"/>
                  <a:gd name="T34" fmla="*/ 2 w 102"/>
                  <a:gd name="T35" fmla="*/ 90 h 121"/>
                  <a:gd name="T36" fmla="*/ 2 w 102"/>
                  <a:gd name="T37" fmla="*/ 79 h 121"/>
                  <a:gd name="T38" fmla="*/ 2 w 102"/>
                  <a:gd name="T39" fmla="*/ 73 h 121"/>
                  <a:gd name="T40" fmla="*/ 6 w 102"/>
                  <a:gd name="T41" fmla="*/ 68 h 121"/>
                  <a:gd name="T42" fmla="*/ 8 w 102"/>
                  <a:gd name="T43" fmla="*/ 67 h 121"/>
                  <a:gd name="T44" fmla="*/ 12 w 102"/>
                  <a:gd name="T45" fmla="*/ 61 h 121"/>
                  <a:gd name="T46" fmla="*/ 14 w 102"/>
                  <a:gd name="T47" fmla="*/ 58 h 121"/>
                  <a:gd name="T48" fmla="*/ 18 w 102"/>
                  <a:gd name="T49" fmla="*/ 52 h 121"/>
                  <a:gd name="T50" fmla="*/ 20 w 102"/>
                  <a:gd name="T51" fmla="*/ 46 h 121"/>
                  <a:gd name="T52" fmla="*/ 27 w 102"/>
                  <a:gd name="T53" fmla="*/ 40 h 121"/>
                  <a:gd name="T54" fmla="*/ 30 w 102"/>
                  <a:gd name="T55" fmla="*/ 29 h 121"/>
                  <a:gd name="T56" fmla="*/ 33 w 102"/>
                  <a:gd name="T57" fmla="*/ 26 h 121"/>
                  <a:gd name="T58" fmla="*/ 37 w 102"/>
                  <a:gd name="T59" fmla="*/ 25 h 121"/>
                  <a:gd name="T60" fmla="*/ 40 w 102"/>
                  <a:gd name="T61" fmla="*/ 27 h 121"/>
                  <a:gd name="T62" fmla="*/ 41 w 102"/>
                  <a:gd name="T63" fmla="*/ 30 h 121"/>
                  <a:gd name="T64" fmla="*/ 45 w 102"/>
                  <a:gd name="T65" fmla="*/ 32 h 121"/>
                  <a:gd name="T66" fmla="*/ 48 w 102"/>
                  <a:gd name="T67" fmla="*/ 29 h 121"/>
                  <a:gd name="T68" fmla="*/ 48 w 102"/>
                  <a:gd name="T69" fmla="*/ 22 h 121"/>
                  <a:gd name="T70" fmla="*/ 47 w 102"/>
                  <a:gd name="T71" fmla="*/ 17 h 121"/>
                  <a:gd name="T72" fmla="*/ 51 w 102"/>
                  <a:gd name="T73" fmla="*/ 10 h 121"/>
                  <a:gd name="T74" fmla="*/ 58 w 102"/>
                  <a:gd name="T75" fmla="*/ 0 h 121"/>
                  <a:gd name="T76" fmla="*/ 94 w 102"/>
                  <a:gd name="T77" fmla="*/ 21 h 121"/>
                  <a:gd name="T78" fmla="*/ 97 w 102"/>
                  <a:gd name="T79" fmla="*/ 25 h 121"/>
                  <a:gd name="T80" fmla="*/ 85 w 102"/>
                  <a:gd name="T81" fmla="*/ 40 h 121"/>
                  <a:gd name="T82" fmla="*/ 93 w 102"/>
                  <a:gd name="T83" fmla="*/ 53 h 121"/>
                  <a:gd name="T84" fmla="*/ 75 w 102"/>
                  <a:gd name="T85" fmla="*/ 58 h 121"/>
                  <a:gd name="T86" fmla="*/ 102 w 102"/>
                  <a:gd name="T87" fmla="*/ 104 h 121"/>
                  <a:gd name="T88" fmla="*/ 96 w 102"/>
                  <a:gd name="T89" fmla="*/ 110 h 121"/>
                  <a:gd name="T90" fmla="*/ 71 w 102"/>
                  <a:gd name="T91" fmla="*/ 121 h 121"/>
                  <a:gd name="T92" fmla="*/ 67 w 102"/>
                  <a:gd name="T93" fmla="*/ 94 h 121"/>
                  <a:gd name="T94" fmla="*/ 52 w 102"/>
                  <a:gd name="T95" fmla="*/ 86 h 121"/>
                  <a:gd name="T96" fmla="*/ 39 w 102"/>
                  <a:gd name="T97" fmla="*/ 110 h 121"/>
                  <a:gd name="T98" fmla="*/ 20 w 102"/>
                  <a:gd name="T99" fmla="*/ 121 h 12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02" h="121">
                    <a:moveTo>
                      <a:pt x="1" y="59"/>
                    </a:moveTo>
                    <a:lnTo>
                      <a:pt x="0" y="57"/>
                    </a:lnTo>
                    <a:lnTo>
                      <a:pt x="0" y="54"/>
                    </a:lnTo>
                    <a:lnTo>
                      <a:pt x="1" y="52"/>
                    </a:lnTo>
                    <a:lnTo>
                      <a:pt x="2" y="50"/>
                    </a:lnTo>
                    <a:lnTo>
                      <a:pt x="3" y="48"/>
                    </a:lnTo>
                    <a:lnTo>
                      <a:pt x="3" y="47"/>
                    </a:lnTo>
                    <a:lnTo>
                      <a:pt x="9" y="44"/>
                    </a:lnTo>
                    <a:lnTo>
                      <a:pt x="12" y="48"/>
                    </a:lnTo>
                    <a:lnTo>
                      <a:pt x="12" y="51"/>
                    </a:lnTo>
                    <a:lnTo>
                      <a:pt x="10" y="55"/>
                    </a:lnTo>
                    <a:lnTo>
                      <a:pt x="8" y="58"/>
                    </a:lnTo>
                    <a:lnTo>
                      <a:pt x="6" y="59"/>
                    </a:lnTo>
                    <a:lnTo>
                      <a:pt x="1" y="59"/>
                    </a:lnTo>
                    <a:close/>
                    <a:moveTo>
                      <a:pt x="20" y="121"/>
                    </a:moveTo>
                    <a:lnTo>
                      <a:pt x="0" y="94"/>
                    </a:lnTo>
                    <a:lnTo>
                      <a:pt x="2" y="90"/>
                    </a:lnTo>
                    <a:lnTo>
                      <a:pt x="2" y="79"/>
                    </a:lnTo>
                    <a:lnTo>
                      <a:pt x="2" y="73"/>
                    </a:lnTo>
                    <a:lnTo>
                      <a:pt x="6" y="68"/>
                    </a:lnTo>
                    <a:lnTo>
                      <a:pt x="8" y="67"/>
                    </a:lnTo>
                    <a:lnTo>
                      <a:pt x="12" y="61"/>
                    </a:lnTo>
                    <a:lnTo>
                      <a:pt x="14" y="58"/>
                    </a:lnTo>
                    <a:lnTo>
                      <a:pt x="18" y="52"/>
                    </a:lnTo>
                    <a:lnTo>
                      <a:pt x="20" y="46"/>
                    </a:lnTo>
                    <a:lnTo>
                      <a:pt x="27" y="40"/>
                    </a:lnTo>
                    <a:lnTo>
                      <a:pt x="30" y="29"/>
                    </a:lnTo>
                    <a:lnTo>
                      <a:pt x="33" y="26"/>
                    </a:lnTo>
                    <a:lnTo>
                      <a:pt x="37" y="25"/>
                    </a:lnTo>
                    <a:lnTo>
                      <a:pt x="40" y="27"/>
                    </a:lnTo>
                    <a:lnTo>
                      <a:pt x="41" y="30"/>
                    </a:lnTo>
                    <a:lnTo>
                      <a:pt x="45" y="32"/>
                    </a:lnTo>
                    <a:lnTo>
                      <a:pt x="48" y="29"/>
                    </a:lnTo>
                    <a:lnTo>
                      <a:pt x="48" y="22"/>
                    </a:lnTo>
                    <a:lnTo>
                      <a:pt x="47" y="17"/>
                    </a:lnTo>
                    <a:lnTo>
                      <a:pt x="51" y="10"/>
                    </a:lnTo>
                    <a:lnTo>
                      <a:pt x="58" y="0"/>
                    </a:lnTo>
                    <a:lnTo>
                      <a:pt x="94" y="21"/>
                    </a:lnTo>
                    <a:lnTo>
                      <a:pt x="97" y="25"/>
                    </a:lnTo>
                    <a:lnTo>
                      <a:pt x="85" y="40"/>
                    </a:lnTo>
                    <a:lnTo>
                      <a:pt x="93" y="53"/>
                    </a:lnTo>
                    <a:lnTo>
                      <a:pt x="75" y="58"/>
                    </a:lnTo>
                    <a:lnTo>
                      <a:pt x="102" y="104"/>
                    </a:lnTo>
                    <a:lnTo>
                      <a:pt x="96" y="110"/>
                    </a:lnTo>
                    <a:lnTo>
                      <a:pt x="71" y="121"/>
                    </a:lnTo>
                    <a:lnTo>
                      <a:pt x="67" y="94"/>
                    </a:lnTo>
                    <a:lnTo>
                      <a:pt x="52" y="86"/>
                    </a:lnTo>
                    <a:lnTo>
                      <a:pt x="39" y="110"/>
                    </a:lnTo>
                    <a:lnTo>
                      <a:pt x="20" y="12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08" name="Freeform 451">
                <a:extLst>
                  <a:ext uri="{FF2B5EF4-FFF2-40B4-BE49-F238E27FC236}">
                    <a16:creationId xmlns:a16="http://schemas.microsoft.com/office/drawing/2014/main" id="{04A7DDB2-ACF8-486B-9403-31A53ADDFD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9" y="2959"/>
                <a:ext cx="157" cy="90"/>
              </a:xfrm>
              <a:custGeom>
                <a:avLst/>
                <a:gdLst>
                  <a:gd name="T0" fmla="*/ 26 w 157"/>
                  <a:gd name="T1" fmla="*/ 90 h 90"/>
                  <a:gd name="T2" fmla="*/ 9 w 157"/>
                  <a:gd name="T3" fmla="*/ 89 h 90"/>
                  <a:gd name="T4" fmla="*/ 0 w 157"/>
                  <a:gd name="T5" fmla="*/ 59 h 90"/>
                  <a:gd name="T6" fmla="*/ 36 w 157"/>
                  <a:gd name="T7" fmla="*/ 0 h 90"/>
                  <a:gd name="T8" fmla="*/ 54 w 157"/>
                  <a:gd name="T9" fmla="*/ 19 h 90"/>
                  <a:gd name="T10" fmla="*/ 64 w 157"/>
                  <a:gd name="T11" fmla="*/ 14 h 90"/>
                  <a:gd name="T12" fmla="*/ 68 w 157"/>
                  <a:gd name="T13" fmla="*/ 23 h 90"/>
                  <a:gd name="T14" fmla="*/ 108 w 157"/>
                  <a:gd name="T15" fmla="*/ 37 h 90"/>
                  <a:gd name="T16" fmla="*/ 124 w 157"/>
                  <a:gd name="T17" fmla="*/ 34 h 90"/>
                  <a:gd name="T18" fmla="*/ 126 w 157"/>
                  <a:gd name="T19" fmla="*/ 22 h 90"/>
                  <a:gd name="T20" fmla="*/ 138 w 157"/>
                  <a:gd name="T21" fmla="*/ 27 h 90"/>
                  <a:gd name="T22" fmla="*/ 155 w 157"/>
                  <a:gd name="T23" fmla="*/ 31 h 90"/>
                  <a:gd name="T24" fmla="*/ 157 w 157"/>
                  <a:gd name="T25" fmla="*/ 58 h 90"/>
                  <a:gd name="T26" fmla="*/ 142 w 157"/>
                  <a:gd name="T27" fmla="*/ 50 h 90"/>
                  <a:gd name="T28" fmla="*/ 131 w 157"/>
                  <a:gd name="T29" fmla="*/ 45 h 90"/>
                  <a:gd name="T30" fmla="*/ 122 w 157"/>
                  <a:gd name="T31" fmla="*/ 59 h 90"/>
                  <a:gd name="T32" fmla="*/ 81 w 157"/>
                  <a:gd name="T33" fmla="*/ 67 h 90"/>
                  <a:gd name="T34" fmla="*/ 58 w 157"/>
                  <a:gd name="T35" fmla="*/ 58 h 90"/>
                  <a:gd name="T36" fmla="*/ 58 w 157"/>
                  <a:gd name="T37" fmla="*/ 69 h 90"/>
                  <a:gd name="T38" fmla="*/ 26 w 157"/>
                  <a:gd name="T39" fmla="*/ 90 h 9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57" h="90">
                    <a:moveTo>
                      <a:pt x="26" y="90"/>
                    </a:moveTo>
                    <a:lnTo>
                      <a:pt x="9" y="89"/>
                    </a:lnTo>
                    <a:lnTo>
                      <a:pt x="0" y="59"/>
                    </a:lnTo>
                    <a:lnTo>
                      <a:pt x="36" y="0"/>
                    </a:lnTo>
                    <a:lnTo>
                      <a:pt x="54" y="19"/>
                    </a:lnTo>
                    <a:lnTo>
                      <a:pt x="64" y="14"/>
                    </a:lnTo>
                    <a:lnTo>
                      <a:pt x="68" y="23"/>
                    </a:lnTo>
                    <a:lnTo>
                      <a:pt x="108" y="37"/>
                    </a:lnTo>
                    <a:lnTo>
                      <a:pt x="124" y="34"/>
                    </a:lnTo>
                    <a:lnTo>
                      <a:pt x="126" y="22"/>
                    </a:lnTo>
                    <a:lnTo>
                      <a:pt x="138" y="27"/>
                    </a:lnTo>
                    <a:lnTo>
                      <a:pt x="155" y="31"/>
                    </a:lnTo>
                    <a:lnTo>
                      <a:pt x="157" y="58"/>
                    </a:lnTo>
                    <a:lnTo>
                      <a:pt x="142" y="50"/>
                    </a:lnTo>
                    <a:lnTo>
                      <a:pt x="131" y="45"/>
                    </a:lnTo>
                    <a:lnTo>
                      <a:pt x="122" y="59"/>
                    </a:lnTo>
                    <a:lnTo>
                      <a:pt x="81" y="67"/>
                    </a:lnTo>
                    <a:lnTo>
                      <a:pt x="58" y="58"/>
                    </a:lnTo>
                    <a:lnTo>
                      <a:pt x="58" y="69"/>
                    </a:lnTo>
                    <a:lnTo>
                      <a:pt x="26" y="9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09" name="Freeform 452">
                <a:extLst>
                  <a:ext uri="{FF2B5EF4-FFF2-40B4-BE49-F238E27FC236}">
                    <a16:creationId xmlns:a16="http://schemas.microsoft.com/office/drawing/2014/main" id="{A3AD64D5-653E-48A7-AD74-123A27DDE8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1" y="2761"/>
                <a:ext cx="129" cy="154"/>
              </a:xfrm>
              <a:custGeom>
                <a:avLst/>
                <a:gdLst>
                  <a:gd name="T0" fmla="*/ 59 w 129"/>
                  <a:gd name="T1" fmla="*/ 154 h 154"/>
                  <a:gd name="T2" fmla="*/ 55 w 129"/>
                  <a:gd name="T3" fmla="*/ 137 h 154"/>
                  <a:gd name="T4" fmla="*/ 44 w 129"/>
                  <a:gd name="T5" fmla="*/ 140 h 154"/>
                  <a:gd name="T6" fmla="*/ 23 w 129"/>
                  <a:gd name="T7" fmla="*/ 138 h 154"/>
                  <a:gd name="T8" fmla="*/ 21 w 129"/>
                  <a:gd name="T9" fmla="*/ 129 h 154"/>
                  <a:gd name="T10" fmla="*/ 14 w 129"/>
                  <a:gd name="T11" fmla="*/ 130 h 154"/>
                  <a:gd name="T12" fmla="*/ 15 w 129"/>
                  <a:gd name="T13" fmla="*/ 111 h 154"/>
                  <a:gd name="T14" fmla="*/ 27 w 129"/>
                  <a:gd name="T15" fmla="*/ 101 h 154"/>
                  <a:gd name="T16" fmla="*/ 16 w 129"/>
                  <a:gd name="T17" fmla="*/ 82 h 154"/>
                  <a:gd name="T18" fmla="*/ 0 w 129"/>
                  <a:gd name="T19" fmla="*/ 56 h 154"/>
                  <a:gd name="T20" fmla="*/ 14 w 129"/>
                  <a:gd name="T21" fmla="*/ 32 h 154"/>
                  <a:gd name="T22" fmla="*/ 31 w 129"/>
                  <a:gd name="T23" fmla="*/ 26 h 154"/>
                  <a:gd name="T24" fmla="*/ 47 w 129"/>
                  <a:gd name="T25" fmla="*/ 13 h 154"/>
                  <a:gd name="T26" fmla="*/ 57 w 129"/>
                  <a:gd name="T27" fmla="*/ 27 h 154"/>
                  <a:gd name="T28" fmla="*/ 59 w 129"/>
                  <a:gd name="T29" fmla="*/ 10 h 154"/>
                  <a:gd name="T30" fmla="*/ 66 w 129"/>
                  <a:gd name="T31" fmla="*/ 0 h 154"/>
                  <a:gd name="T32" fmla="*/ 71 w 129"/>
                  <a:gd name="T33" fmla="*/ 15 h 154"/>
                  <a:gd name="T34" fmla="*/ 68 w 129"/>
                  <a:gd name="T35" fmla="*/ 29 h 154"/>
                  <a:gd name="T36" fmla="*/ 90 w 129"/>
                  <a:gd name="T37" fmla="*/ 55 h 154"/>
                  <a:gd name="T38" fmla="*/ 87 w 129"/>
                  <a:gd name="T39" fmla="*/ 70 h 154"/>
                  <a:gd name="T40" fmla="*/ 93 w 129"/>
                  <a:gd name="T41" fmla="*/ 80 h 154"/>
                  <a:gd name="T42" fmla="*/ 107 w 129"/>
                  <a:gd name="T43" fmla="*/ 82 h 154"/>
                  <a:gd name="T44" fmla="*/ 129 w 129"/>
                  <a:gd name="T45" fmla="*/ 104 h 154"/>
                  <a:gd name="T46" fmla="*/ 108 w 129"/>
                  <a:gd name="T47" fmla="*/ 123 h 154"/>
                  <a:gd name="T48" fmla="*/ 103 w 129"/>
                  <a:gd name="T49" fmla="*/ 117 h 154"/>
                  <a:gd name="T50" fmla="*/ 92 w 129"/>
                  <a:gd name="T51" fmla="*/ 124 h 154"/>
                  <a:gd name="T52" fmla="*/ 87 w 129"/>
                  <a:gd name="T53" fmla="*/ 140 h 154"/>
                  <a:gd name="T54" fmla="*/ 69 w 129"/>
                  <a:gd name="T55" fmla="*/ 146 h 154"/>
                  <a:gd name="T56" fmla="*/ 59 w 129"/>
                  <a:gd name="T57" fmla="*/ 154 h 15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29" h="154">
                    <a:moveTo>
                      <a:pt x="59" y="154"/>
                    </a:moveTo>
                    <a:lnTo>
                      <a:pt x="55" y="137"/>
                    </a:lnTo>
                    <a:lnTo>
                      <a:pt x="44" y="140"/>
                    </a:lnTo>
                    <a:lnTo>
                      <a:pt x="23" y="138"/>
                    </a:lnTo>
                    <a:lnTo>
                      <a:pt x="21" y="129"/>
                    </a:lnTo>
                    <a:lnTo>
                      <a:pt x="14" y="130"/>
                    </a:lnTo>
                    <a:lnTo>
                      <a:pt x="15" y="111"/>
                    </a:lnTo>
                    <a:lnTo>
                      <a:pt x="27" y="101"/>
                    </a:lnTo>
                    <a:lnTo>
                      <a:pt x="16" y="82"/>
                    </a:lnTo>
                    <a:lnTo>
                      <a:pt x="0" y="56"/>
                    </a:lnTo>
                    <a:lnTo>
                      <a:pt x="14" y="32"/>
                    </a:lnTo>
                    <a:lnTo>
                      <a:pt x="31" y="26"/>
                    </a:lnTo>
                    <a:lnTo>
                      <a:pt x="47" y="13"/>
                    </a:lnTo>
                    <a:lnTo>
                      <a:pt x="57" y="27"/>
                    </a:lnTo>
                    <a:lnTo>
                      <a:pt x="59" y="10"/>
                    </a:lnTo>
                    <a:lnTo>
                      <a:pt x="66" y="0"/>
                    </a:lnTo>
                    <a:lnTo>
                      <a:pt x="71" y="15"/>
                    </a:lnTo>
                    <a:lnTo>
                      <a:pt x="68" y="29"/>
                    </a:lnTo>
                    <a:lnTo>
                      <a:pt x="90" y="55"/>
                    </a:lnTo>
                    <a:lnTo>
                      <a:pt x="87" y="70"/>
                    </a:lnTo>
                    <a:lnTo>
                      <a:pt x="93" y="80"/>
                    </a:lnTo>
                    <a:lnTo>
                      <a:pt x="107" y="82"/>
                    </a:lnTo>
                    <a:lnTo>
                      <a:pt x="129" y="104"/>
                    </a:lnTo>
                    <a:lnTo>
                      <a:pt x="108" y="123"/>
                    </a:lnTo>
                    <a:lnTo>
                      <a:pt x="103" y="117"/>
                    </a:lnTo>
                    <a:lnTo>
                      <a:pt x="92" y="124"/>
                    </a:lnTo>
                    <a:lnTo>
                      <a:pt x="87" y="140"/>
                    </a:lnTo>
                    <a:lnTo>
                      <a:pt x="69" y="146"/>
                    </a:lnTo>
                    <a:lnTo>
                      <a:pt x="59" y="15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10" name="Freeform 454">
                <a:extLst>
                  <a:ext uri="{FF2B5EF4-FFF2-40B4-BE49-F238E27FC236}">
                    <a16:creationId xmlns:a16="http://schemas.microsoft.com/office/drawing/2014/main" id="{522EB4A2-E38B-42A8-82F2-A8529A405E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3" y="2518"/>
                <a:ext cx="90" cy="85"/>
              </a:xfrm>
              <a:custGeom>
                <a:avLst/>
                <a:gdLst>
                  <a:gd name="T0" fmla="*/ 33 w 90"/>
                  <a:gd name="T1" fmla="*/ 85 h 85"/>
                  <a:gd name="T2" fmla="*/ 16 w 90"/>
                  <a:gd name="T3" fmla="*/ 67 h 85"/>
                  <a:gd name="T4" fmla="*/ 18 w 90"/>
                  <a:gd name="T5" fmla="*/ 51 h 85"/>
                  <a:gd name="T6" fmla="*/ 2 w 90"/>
                  <a:gd name="T7" fmla="*/ 45 h 85"/>
                  <a:gd name="T8" fmla="*/ 0 w 90"/>
                  <a:gd name="T9" fmla="*/ 26 h 85"/>
                  <a:gd name="T10" fmla="*/ 14 w 90"/>
                  <a:gd name="T11" fmla="*/ 19 h 85"/>
                  <a:gd name="T12" fmla="*/ 15 w 90"/>
                  <a:gd name="T13" fmla="*/ 4 h 85"/>
                  <a:gd name="T14" fmla="*/ 46 w 90"/>
                  <a:gd name="T15" fmla="*/ 0 h 85"/>
                  <a:gd name="T16" fmla="*/ 66 w 90"/>
                  <a:gd name="T17" fmla="*/ 20 h 85"/>
                  <a:gd name="T18" fmla="*/ 64 w 90"/>
                  <a:gd name="T19" fmla="*/ 34 h 85"/>
                  <a:gd name="T20" fmla="*/ 73 w 90"/>
                  <a:gd name="T21" fmla="*/ 43 h 85"/>
                  <a:gd name="T22" fmla="*/ 87 w 90"/>
                  <a:gd name="T23" fmla="*/ 44 h 85"/>
                  <a:gd name="T24" fmla="*/ 90 w 90"/>
                  <a:gd name="T25" fmla="*/ 55 h 85"/>
                  <a:gd name="T26" fmla="*/ 71 w 90"/>
                  <a:gd name="T27" fmla="*/ 73 h 85"/>
                  <a:gd name="T28" fmla="*/ 66 w 90"/>
                  <a:gd name="T29" fmla="*/ 59 h 85"/>
                  <a:gd name="T30" fmla="*/ 56 w 90"/>
                  <a:gd name="T31" fmla="*/ 58 h 85"/>
                  <a:gd name="T32" fmla="*/ 33 w 90"/>
                  <a:gd name="T33" fmla="*/ 85 h 8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90" h="85">
                    <a:moveTo>
                      <a:pt x="33" y="85"/>
                    </a:moveTo>
                    <a:lnTo>
                      <a:pt x="16" y="67"/>
                    </a:lnTo>
                    <a:lnTo>
                      <a:pt x="18" y="51"/>
                    </a:lnTo>
                    <a:lnTo>
                      <a:pt x="2" y="45"/>
                    </a:lnTo>
                    <a:lnTo>
                      <a:pt x="0" y="26"/>
                    </a:lnTo>
                    <a:lnTo>
                      <a:pt x="14" y="19"/>
                    </a:lnTo>
                    <a:lnTo>
                      <a:pt x="15" y="4"/>
                    </a:lnTo>
                    <a:lnTo>
                      <a:pt x="46" y="0"/>
                    </a:lnTo>
                    <a:lnTo>
                      <a:pt x="66" y="20"/>
                    </a:lnTo>
                    <a:lnTo>
                      <a:pt x="64" y="34"/>
                    </a:lnTo>
                    <a:lnTo>
                      <a:pt x="73" y="43"/>
                    </a:lnTo>
                    <a:lnTo>
                      <a:pt x="87" y="44"/>
                    </a:lnTo>
                    <a:lnTo>
                      <a:pt x="90" y="55"/>
                    </a:lnTo>
                    <a:lnTo>
                      <a:pt x="71" y="73"/>
                    </a:lnTo>
                    <a:lnTo>
                      <a:pt x="66" y="59"/>
                    </a:lnTo>
                    <a:lnTo>
                      <a:pt x="56" y="58"/>
                    </a:lnTo>
                    <a:lnTo>
                      <a:pt x="33" y="8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11" name="Freeform 455">
                <a:extLst>
                  <a:ext uri="{FF2B5EF4-FFF2-40B4-BE49-F238E27FC236}">
                    <a16:creationId xmlns:a16="http://schemas.microsoft.com/office/drawing/2014/main" id="{100B8554-07C2-4BC3-AD2E-12ED5656C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2" y="2208"/>
                <a:ext cx="71" cy="102"/>
              </a:xfrm>
              <a:custGeom>
                <a:avLst/>
                <a:gdLst>
                  <a:gd name="T0" fmla="*/ 34 w 71"/>
                  <a:gd name="T1" fmla="*/ 102 h 102"/>
                  <a:gd name="T2" fmla="*/ 12 w 71"/>
                  <a:gd name="T3" fmla="*/ 68 h 102"/>
                  <a:gd name="T4" fmla="*/ 0 w 71"/>
                  <a:gd name="T5" fmla="*/ 56 h 102"/>
                  <a:gd name="T6" fmla="*/ 5 w 71"/>
                  <a:gd name="T7" fmla="*/ 35 h 102"/>
                  <a:gd name="T8" fmla="*/ 24 w 71"/>
                  <a:gd name="T9" fmla="*/ 24 h 102"/>
                  <a:gd name="T10" fmla="*/ 37 w 71"/>
                  <a:gd name="T11" fmla="*/ 0 h 102"/>
                  <a:gd name="T12" fmla="*/ 52 w 71"/>
                  <a:gd name="T13" fmla="*/ 8 h 102"/>
                  <a:gd name="T14" fmla="*/ 56 w 71"/>
                  <a:gd name="T15" fmla="*/ 35 h 102"/>
                  <a:gd name="T16" fmla="*/ 71 w 71"/>
                  <a:gd name="T17" fmla="*/ 68 h 102"/>
                  <a:gd name="T18" fmla="*/ 52 w 71"/>
                  <a:gd name="T19" fmla="*/ 68 h 102"/>
                  <a:gd name="T20" fmla="*/ 40 w 71"/>
                  <a:gd name="T21" fmla="*/ 80 h 102"/>
                  <a:gd name="T22" fmla="*/ 34 w 71"/>
                  <a:gd name="T23" fmla="*/ 102 h 10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1" h="102">
                    <a:moveTo>
                      <a:pt x="34" y="102"/>
                    </a:moveTo>
                    <a:lnTo>
                      <a:pt x="12" y="68"/>
                    </a:lnTo>
                    <a:lnTo>
                      <a:pt x="0" y="56"/>
                    </a:lnTo>
                    <a:lnTo>
                      <a:pt x="5" y="35"/>
                    </a:lnTo>
                    <a:lnTo>
                      <a:pt x="24" y="24"/>
                    </a:lnTo>
                    <a:lnTo>
                      <a:pt x="37" y="0"/>
                    </a:lnTo>
                    <a:lnTo>
                      <a:pt x="52" y="8"/>
                    </a:lnTo>
                    <a:lnTo>
                      <a:pt x="56" y="35"/>
                    </a:lnTo>
                    <a:lnTo>
                      <a:pt x="71" y="68"/>
                    </a:lnTo>
                    <a:lnTo>
                      <a:pt x="52" y="68"/>
                    </a:lnTo>
                    <a:lnTo>
                      <a:pt x="40" y="80"/>
                    </a:lnTo>
                    <a:lnTo>
                      <a:pt x="34" y="10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12" name="Freeform 456">
                <a:extLst>
                  <a:ext uri="{FF2B5EF4-FFF2-40B4-BE49-F238E27FC236}">
                    <a16:creationId xmlns:a16="http://schemas.microsoft.com/office/drawing/2014/main" id="{1F21158F-1A34-4B76-923C-D073FF1394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3" y="2693"/>
                <a:ext cx="52" cy="64"/>
              </a:xfrm>
              <a:custGeom>
                <a:avLst/>
                <a:gdLst>
                  <a:gd name="T0" fmla="*/ 27 w 52"/>
                  <a:gd name="T1" fmla="*/ 64 h 64"/>
                  <a:gd name="T2" fmla="*/ 14 w 52"/>
                  <a:gd name="T3" fmla="*/ 51 h 64"/>
                  <a:gd name="T4" fmla="*/ 19 w 52"/>
                  <a:gd name="T5" fmla="*/ 23 h 64"/>
                  <a:gd name="T6" fmla="*/ 0 w 52"/>
                  <a:gd name="T7" fmla="*/ 21 h 64"/>
                  <a:gd name="T8" fmla="*/ 2 w 52"/>
                  <a:gd name="T9" fmla="*/ 0 h 64"/>
                  <a:gd name="T10" fmla="*/ 45 w 52"/>
                  <a:gd name="T11" fmla="*/ 23 h 64"/>
                  <a:gd name="T12" fmla="*/ 52 w 52"/>
                  <a:gd name="T13" fmla="*/ 54 h 64"/>
                  <a:gd name="T14" fmla="*/ 37 w 52"/>
                  <a:gd name="T15" fmla="*/ 46 h 64"/>
                  <a:gd name="T16" fmla="*/ 35 w 52"/>
                  <a:gd name="T17" fmla="*/ 62 h 64"/>
                  <a:gd name="T18" fmla="*/ 27 w 52"/>
                  <a:gd name="T19" fmla="*/ 64 h 6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2" h="64">
                    <a:moveTo>
                      <a:pt x="27" y="64"/>
                    </a:moveTo>
                    <a:lnTo>
                      <a:pt x="14" y="51"/>
                    </a:lnTo>
                    <a:lnTo>
                      <a:pt x="19" y="23"/>
                    </a:lnTo>
                    <a:lnTo>
                      <a:pt x="0" y="21"/>
                    </a:lnTo>
                    <a:lnTo>
                      <a:pt x="2" y="0"/>
                    </a:lnTo>
                    <a:lnTo>
                      <a:pt x="45" y="23"/>
                    </a:lnTo>
                    <a:lnTo>
                      <a:pt x="52" y="54"/>
                    </a:lnTo>
                    <a:lnTo>
                      <a:pt x="37" y="46"/>
                    </a:lnTo>
                    <a:lnTo>
                      <a:pt x="35" y="62"/>
                    </a:lnTo>
                    <a:lnTo>
                      <a:pt x="27" y="6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13" name="Freeform 457">
                <a:extLst>
                  <a:ext uri="{FF2B5EF4-FFF2-40B4-BE49-F238E27FC236}">
                    <a16:creationId xmlns:a16="http://schemas.microsoft.com/office/drawing/2014/main" id="{6CFA8C09-0B80-4640-8DE2-B5F7D440E2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0" y="3257"/>
                <a:ext cx="72" cy="53"/>
              </a:xfrm>
              <a:custGeom>
                <a:avLst/>
                <a:gdLst>
                  <a:gd name="T0" fmla="*/ 45 w 72"/>
                  <a:gd name="T1" fmla="*/ 53 h 53"/>
                  <a:gd name="T2" fmla="*/ 27 w 72"/>
                  <a:gd name="T3" fmla="*/ 49 h 53"/>
                  <a:gd name="T4" fmla="*/ 0 w 72"/>
                  <a:gd name="T5" fmla="*/ 1 h 53"/>
                  <a:gd name="T6" fmla="*/ 12 w 72"/>
                  <a:gd name="T7" fmla="*/ 0 h 53"/>
                  <a:gd name="T8" fmla="*/ 39 w 72"/>
                  <a:gd name="T9" fmla="*/ 9 h 53"/>
                  <a:gd name="T10" fmla="*/ 46 w 72"/>
                  <a:gd name="T11" fmla="*/ 25 h 53"/>
                  <a:gd name="T12" fmla="*/ 56 w 72"/>
                  <a:gd name="T13" fmla="*/ 12 h 53"/>
                  <a:gd name="T14" fmla="*/ 63 w 72"/>
                  <a:gd name="T15" fmla="*/ 17 h 53"/>
                  <a:gd name="T16" fmla="*/ 66 w 72"/>
                  <a:gd name="T17" fmla="*/ 30 h 53"/>
                  <a:gd name="T18" fmla="*/ 72 w 72"/>
                  <a:gd name="T19" fmla="*/ 45 h 53"/>
                  <a:gd name="T20" fmla="*/ 45 w 72"/>
                  <a:gd name="T21" fmla="*/ 53 h 5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2" h="53">
                    <a:moveTo>
                      <a:pt x="45" y="53"/>
                    </a:moveTo>
                    <a:lnTo>
                      <a:pt x="27" y="49"/>
                    </a:lnTo>
                    <a:lnTo>
                      <a:pt x="0" y="1"/>
                    </a:lnTo>
                    <a:lnTo>
                      <a:pt x="12" y="0"/>
                    </a:lnTo>
                    <a:lnTo>
                      <a:pt x="39" y="9"/>
                    </a:lnTo>
                    <a:lnTo>
                      <a:pt x="46" y="25"/>
                    </a:lnTo>
                    <a:lnTo>
                      <a:pt x="56" y="12"/>
                    </a:lnTo>
                    <a:lnTo>
                      <a:pt x="63" y="17"/>
                    </a:lnTo>
                    <a:lnTo>
                      <a:pt x="66" y="30"/>
                    </a:lnTo>
                    <a:lnTo>
                      <a:pt x="72" y="45"/>
                    </a:lnTo>
                    <a:lnTo>
                      <a:pt x="4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14" name="Freeform 458">
                <a:extLst>
                  <a:ext uri="{FF2B5EF4-FFF2-40B4-BE49-F238E27FC236}">
                    <a16:creationId xmlns:a16="http://schemas.microsoft.com/office/drawing/2014/main" id="{94F75A1A-F857-43C6-BA11-13C06DF61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3" y="2532"/>
                <a:ext cx="133" cy="100"/>
              </a:xfrm>
              <a:custGeom>
                <a:avLst/>
                <a:gdLst>
                  <a:gd name="T0" fmla="*/ 20 w 133"/>
                  <a:gd name="T1" fmla="*/ 100 h 100"/>
                  <a:gd name="T2" fmla="*/ 0 w 133"/>
                  <a:gd name="T3" fmla="*/ 54 h 100"/>
                  <a:gd name="T4" fmla="*/ 15 w 133"/>
                  <a:gd name="T5" fmla="*/ 51 h 100"/>
                  <a:gd name="T6" fmla="*/ 13 w 133"/>
                  <a:gd name="T7" fmla="*/ 39 h 100"/>
                  <a:gd name="T8" fmla="*/ 1 w 133"/>
                  <a:gd name="T9" fmla="*/ 36 h 100"/>
                  <a:gd name="T10" fmla="*/ 2 w 133"/>
                  <a:gd name="T11" fmla="*/ 22 h 100"/>
                  <a:gd name="T12" fmla="*/ 16 w 133"/>
                  <a:gd name="T13" fmla="*/ 24 h 100"/>
                  <a:gd name="T14" fmla="*/ 24 w 133"/>
                  <a:gd name="T15" fmla="*/ 30 h 100"/>
                  <a:gd name="T16" fmla="*/ 38 w 133"/>
                  <a:gd name="T17" fmla="*/ 13 h 100"/>
                  <a:gd name="T18" fmla="*/ 52 w 133"/>
                  <a:gd name="T19" fmla="*/ 18 h 100"/>
                  <a:gd name="T20" fmla="*/ 76 w 133"/>
                  <a:gd name="T21" fmla="*/ 0 h 100"/>
                  <a:gd name="T22" fmla="*/ 97 w 133"/>
                  <a:gd name="T23" fmla="*/ 0 h 100"/>
                  <a:gd name="T24" fmla="*/ 100 w 133"/>
                  <a:gd name="T25" fmla="*/ 12 h 100"/>
                  <a:gd name="T26" fmla="*/ 102 w 133"/>
                  <a:gd name="T27" fmla="*/ 31 h 100"/>
                  <a:gd name="T28" fmla="*/ 118 w 133"/>
                  <a:gd name="T29" fmla="*/ 37 h 100"/>
                  <a:gd name="T30" fmla="*/ 116 w 133"/>
                  <a:gd name="T31" fmla="*/ 53 h 100"/>
                  <a:gd name="T32" fmla="*/ 133 w 133"/>
                  <a:gd name="T33" fmla="*/ 71 h 100"/>
                  <a:gd name="T34" fmla="*/ 114 w 133"/>
                  <a:gd name="T35" fmla="*/ 76 h 100"/>
                  <a:gd name="T36" fmla="*/ 97 w 133"/>
                  <a:gd name="T37" fmla="*/ 56 h 100"/>
                  <a:gd name="T38" fmla="*/ 81 w 133"/>
                  <a:gd name="T39" fmla="*/ 69 h 100"/>
                  <a:gd name="T40" fmla="*/ 83 w 133"/>
                  <a:gd name="T41" fmla="*/ 79 h 100"/>
                  <a:gd name="T42" fmla="*/ 76 w 133"/>
                  <a:gd name="T43" fmla="*/ 92 h 100"/>
                  <a:gd name="T44" fmla="*/ 65 w 133"/>
                  <a:gd name="T45" fmla="*/ 77 h 100"/>
                  <a:gd name="T46" fmla="*/ 20 w 133"/>
                  <a:gd name="T47" fmla="*/ 100 h 1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33" h="100">
                    <a:moveTo>
                      <a:pt x="20" y="100"/>
                    </a:moveTo>
                    <a:lnTo>
                      <a:pt x="0" y="54"/>
                    </a:lnTo>
                    <a:lnTo>
                      <a:pt x="15" y="51"/>
                    </a:lnTo>
                    <a:lnTo>
                      <a:pt x="13" y="39"/>
                    </a:lnTo>
                    <a:lnTo>
                      <a:pt x="1" y="36"/>
                    </a:lnTo>
                    <a:lnTo>
                      <a:pt x="2" y="22"/>
                    </a:lnTo>
                    <a:lnTo>
                      <a:pt x="16" y="24"/>
                    </a:lnTo>
                    <a:lnTo>
                      <a:pt x="24" y="30"/>
                    </a:lnTo>
                    <a:lnTo>
                      <a:pt x="38" y="13"/>
                    </a:lnTo>
                    <a:lnTo>
                      <a:pt x="52" y="18"/>
                    </a:lnTo>
                    <a:lnTo>
                      <a:pt x="76" y="0"/>
                    </a:lnTo>
                    <a:lnTo>
                      <a:pt x="97" y="0"/>
                    </a:lnTo>
                    <a:lnTo>
                      <a:pt x="100" y="12"/>
                    </a:lnTo>
                    <a:lnTo>
                      <a:pt x="102" y="31"/>
                    </a:lnTo>
                    <a:lnTo>
                      <a:pt x="118" y="37"/>
                    </a:lnTo>
                    <a:lnTo>
                      <a:pt x="116" y="53"/>
                    </a:lnTo>
                    <a:lnTo>
                      <a:pt x="133" y="71"/>
                    </a:lnTo>
                    <a:lnTo>
                      <a:pt x="114" y="76"/>
                    </a:lnTo>
                    <a:lnTo>
                      <a:pt x="97" y="56"/>
                    </a:lnTo>
                    <a:lnTo>
                      <a:pt x="81" y="69"/>
                    </a:lnTo>
                    <a:lnTo>
                      <a:pt x="83" y="79"/>
                    </a:lnTo>
                    <a:lnTo>
                      <a:pt x="76" y="92"/>
                    </a:lnTo>
                    <a:lnTo>
                      <a:pt x="65" y="77"/>
                    </a:lnTo>
                    <a:lnTo>
                      <a:pt x="20" y="10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15" name="Freeform 459">
                <a:extLst>
                  <a:ext uri="{FF2B5EF4-FFF2-40B4-BE49-F238E27FC236}">
                    <a16:creationId xmlns:a16="http://schemas.microsoft.com/office/drawing/2014/main" id="{7FBA7D25-793A-4283-9497-EA99C83104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4" y="2738"/>
                <a:ext cx="70" cy="95"/>
              </a:xfrm>
              <a:custGeom>
                <a:avLst/>
                <a:gdLst>
                  <a:gd name="T0" fmla="*/ 18 w 70"/>
                  <a:gd name="T1" fmla="*/ 95 h 95"/>
                  <a:gd name="T2" fmla="*/ 5 w 70"/>
                  <a:gd name="T3" fmla="*/ 89 h 95"/>
                  <a:gd name="T4" fmla="*/ 8 w 70"/>
                  <a:gd name="T5" fmla="*/ 84 h 95"/>
                  <a:gd name="T6" fmla="*/ 5 w 70"/>
                  <a:gd name="T7" fmla="*/ 75 h 95"/>
                  <a:gd name="T8" fmla="*/ 9 w 70"/>
                  <a:gd name="T9" fmla="*/ 61 h 95"/>
                  <a:gd name="T10" fmla="*/ 0 w 70"/>
                  <a:gd name="T11" fmla="*/ 50 h 95"/>
                  <a:gd name="T12" fmla="*/ 12 w 70"/>
                  <a:gd name="T13" fmla="*/ 34 h 95"/>
                  <a:gd name="T14" fmla="*/ 23 w 70"/>
                  <a:gd name="T15" fmla="*/ 31 h 95"/>
                  <a:gd name="T16" fmla="*/ 35 w 70"/>
                  <a:gd name="T17" fmla="*/ 0 h 95"/>
                  <a:gd name="T18" fmla="*/ 40 w 70"/>
                  <a:gd name="T19" fmla="*/ 4 h 95"/>
                  <a:gd name="T20" fmla="*/ 67 w 70"/>
                  <a:gd name="T21" fmla="*/ 15 h 95"/>
                  <a:gd name="T22" fmla="*/ 70 w 70"/>
                  <a:gd name="T23" fmla="*/ 45 h 95"/>
                  <a:gd name="T24" fmla="*/ 56 w 70"/>
                  <a:gd name="T25" fmla="*/ 50 h 95"/>
                  <a:gd name="T26" fmla="*/ 56 w 70"/>
                  <a:gd name="T27" fmla="*/ 78 h 95"/>
                  <a:gd name="T28" fmla="*/ 18 w 70"/>
                  <a:gd name="T29" fmla="*/ 95 h 9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0" h="95">
                    <a:moveTo>
                      <a:pt x="18" y="95"/>
                    </a:moveTo>
                    <a:lnTo>
                      <a:pt x="5" y="89"/>
                    </a:lnTo>
                    <a:lnTo>
                      <a:pt x="8" y="84"/>
                    </a:lnTo>
                    <a:lnTo>
                      <a:pt x="5" y="75"/>
                    </a:lnTo>
                    <a:lnTo>
                      <a:pt x="9" y="61"/>
                    </a:lnTo>
                    <a:lnTo>
                      <a:pt x="0" y="50"/>
                    </a:lnTo>
                    <a:lnTo>
                      <a:pt x="12" y="34"/>
                    </a:lnTo>
                    <a:lnTo>
                      <a:pt x="23" y="31"/>
                    </a:lnTo>
                    <a:lnTo>
                      <a:pt x="35" y="0"/>
                    </a:lnTo>
                    <a:lnTo>
                      <a:pt x="40" y="4"/>
                    </a:lnTo>
                    <a:lnTo>
                      <a:pt x="67" y="15"/>
                    </a:lnTo>
                    <a:lnTo>
                      <a:pt x="70" y="45"/>
                    </a:lnTo>
                    <a:lnTo>
                      <a:pt x="56" y="50"/>
                    </a:lnTo>
                    <a:lnTo>
                      <a:pt x="56" y="78"/>
                    </a:lnTo>
                    <a:lnTo>
                      <a:pt x="18" y="9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16" name="Freeform 460">
                <a:extLst>
                  <a:ext uri="{FF2B5EF4-FFF2-40B4-BE49-F238E27FC236}">
                    <a16:creationId xmlns:a16="http://schemas.microsoft.com/office/drawing/2014/main" id="{6D5786E0-9586-4738-A8DB-6303D5447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8" y="2689"/>
                <a:ext cx="26" cy="20"/>
              </a:xfrm>
              <a:custGeom>
                <a:avLst/>
                <a:gdLst>
                  <a:gd name="T0" fmla="*/ 15 w 26"/>
                  <a:gd name="T1" fmla="*/ 20 h 20"/>
                  <a:gd name="T2" fmla="*/ 12 w 26"/>
                  <a:gd name="T3" fmla="*/ 19 h 20"/>
                  <a:gd name="T4" fmla="*/ 5 w 26"/>
                  <a:gd name="T5" fmla="*/ 17 h 20"/>
                  <a:gd name="T6" fmla="*/ 1 w 26"/>
                  <a:gd name="T7" fmla="*/ 14 h 20"/>
                  <a:gd name="T8" fmla="*/ 0 w 26"/>
                  <a:gd name="T9" fmla="*/ 13 h 20"/>
                  <a:gd name="T10" fmla="*/ 14 w 26"/>
                  <a:gd name="T11" fmla="*/ 0 h 20"/>
                  <a:gd name="T12" fmla="*/ 26 w 26"/>
                  <a:gd name="T13" fmla="*/ 11 h 20"/>
                  <a:gd name="T14" fmla="*/ 17 w 26"/>
                  <a:gd name="T15" fmla="*/ 20 h 20"/>
                  <a:gd name="T16" fmla="*/ 15 w 26"/>
                  <a:gd name="T17" fmla="*/ 20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6" h="20">
                    <a:moveTo>
                      <a:pt x="15" y="20"/>
                    </a:moveTo>
                    <a:lnTo>
                      <a:pt x="12" y="19"/>
                    </a:lnTo>
                    <a:lnTo>
                      <a:pt x="5" y="17"/>
                    </a:lnTo>
                    <a:lnTo>
                      <a:pt x="1" y="14"/>
                    </a:lnTo>
                    <a:lnTo>
                      <a:pt x="0" y="13"/>
                    </a:lnTo>
                    <a:lnTo>
                      <a:pt x="14" y="0"/>
                    </a:lnTo>
                    <a:lnTo>
                      <a:pt x="26" y="11"/>
                    </a:lnTo>
                    <a:lnTo>
                      <a:pt x="17" y="20"/>
                    </a:lnTo>
                    <a:lnTo>
                      <a:pt x="15" y="2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17" name="Freeform 461">
                <a:extLst>
                  <a:ext uri="{FF2B5EF4-FFF2-40B4-BE49-F238E27FC236}">
                    <a16:creationId xmlns:a16="http://schemas.microsoft.com/office/drawing/2014/main" id="{11CFA612-C847-4282-8695-10F35F2018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8" y="2663"/>
                <a:ext cx="110" cy="136"/>
              </a:xfrm>
              <a:custGeom>
                <a:avLst/>
                <a:gdLst>
                  <a:gd name="T0" fmla="*/ 58 w 110"/>
                  <a:gd name="T1" fmla="*/ 136 h 136"/>
                  <a:gd name="T2" fmla="*/ 40 w 110"/>
                  <a:gd name="T3" fmla="*/ 135 h 136"/>
                  <a:gd name="T4" fmla="*/ 38 w 110"/>
                  <a:gd name="T5" fmla="*/ 119 h 136"/>
                  <a:gd name="T6" fmla="*/ 7 w 110"/>
                  <a:gd name="T7" fmla="*/ 84 h 136"/>
                  <a:gd name="T8" fmla="*/ 0 w 110"/>
                  <a:gd name="T9" fmla="*/ 53 h 136"/>
                  <a:gd name="T10" fmla="*/ 27 w 110"/>
                  <a:gd name="T11" fmla="*/ 0 h 136"/>
                  <a:gd name="T12" fmla="*/ 63 w 110"/>
                  <a:gd name="T13" fmla="*/ 6 h 136"/>
                  <a:gd name="T14" fmla="*/ 72 w 110"/>
                  <a:gd name="T15" fmla="*/ 19 h 136"/>
                  <a:gd name="T16" fmla="*/ 102 w 110"/>
                  <a:gd name="T17" fmla="*/ 28 h 136"/>
                  <a:gd name="T18" fmla="*/ 110 w 110"/>
                  <a:gd name="T19" fmla="*/ 46 h 136"/>
                  <a:gd name="T20" fmla="*/ 106 w 110"/>
                  <a:gd name="T21" fmla="*/ 79 h 136"/>
                  <a:gd name="T22" fmla="*/ 101 w 110"/>
                  <a:gd name="T23" fmla="*/ 75 h 136"/>
                  <a:gd name="T24" fmla="*/ 89 w 110"/>
                  <a:gd name="T25" fmla="*/ 106 h 136"/>
                  <a:gd name="T26" fmla="*/ 78 w 110"/>
                  <a:gd name="T27" fmla="*/ 109 h 136"/>
                  <a:gd name="T28" fmla="*/ 66 w 110"/>
                  <a:gd name="T29" fmla="*/ 125 h 136"/>
                  <a:gd name="T30" fmla="*/ 58 w 110"/>
                  <a:gd name="T31" fmla="*/ 136 h 1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10" h="136">
                    <a:moveTo>
                      <a:pt x="58" y="136"/>
                    </a:moveTo>
                    <a:lnTo>
                      <a:pt x="40" y="135"/>
                    </a:lnTo>
                    <a:lnTo>
                      <a:pt x="38" y="119"/>
                    </a:lnTo>
                    <a:lnTo>
                      <a:pt x="7" y="84"/>
                    </a:lnTo>
                    <a:lnTo>
                      <a:pt x="0" y="53"/>
                    </a:lnTo>
                    <a:lnTo>
                      <a:pt x="27" y="0"/>
                    </a:lnTo>
                    <a:lnTo>
                      <a:pt x="63" y="6"/>
                    </a:lnTo>
                    <a:lnTo>
                      <a:pt x="72" y="19"/>
                    </a:lnTo>
                    <a:lnTo>
                      <a:pt x="102" y="28"/>
                    </a:lnTo>
                    <a:lnTo>
                      <a:pt x="110" y="46"/>
                    </a:lnTo>
                    <a:lnTo>
                      <a:pt x="106" y="79"/>
                    </a:lnTo>
                    <a:lnTo>
                      <a:pt x="101" y="75"/>
                    </a:lnTo>
                    <a:lnTo>
                      <a:pt x="89" y="106"/>
                    </a:lnTo>
                    <a:lnTo>
                      <a:pt x="78" y="109"/>
                    </a:lnTo>
                    <a:lnTo>
                      <a:pt x="66" y="125"/>
                    </a:lnTo>
                    <a:lnTo>
                      <a:pt x="58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18" name="Freeform 462">
                <a:extLst>
                  <a:ext uri="{FF2B5EF4-FFF2-40B4-BE49-F238E27FC236}">
                    <a16:creationId xmlns:a16="http://schemas.microsoft.com/office/drawing/2014/main" id="{E869E095-EE41-402A-A5B3-40768D99BB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5" y="2414"/>
                <a:ext cx="120" cy="114"/>
              </a:xfrm>
              <a:custGeom>
                <a:avLst/>
                <a:gdLst>
                  <a:gd name="T0" fmla="*/ 103 w 120"/>
                  <a:gd name="T1" fmla="*/ 114 h 114"/>
                  <a:gd name="T2" fmla="*/ 62 w 120"/>
                  <a:gd name="T3" fmla="*/ 110 h 114"/>
                  <a:gd name="T4" fmla="*/ 41 w 120"/>
                  <a:gd name="T5" fmla="*/ 96 h 114"/>
                  <a:gd name="T6" fmla="*/ 25 w 120"/>
                  <a:gd name="T7" fmla="*/ 106 h 114"/>
                  <a:gd name="T8" fmla="*/ 11 w 120"/>
                  <a:gd name="T9" fmla="*/ 91 h 114"/>
                  <a:gd name="T10" fmla="*/ 5 w 120"/>
                  <a:gd name="T11" fmla="*/ 85 h 114"/>
                  <a:gd name="T12" fmla="*/ 9 w 120"/>
                  <a:gd name="T13" fmla="*/ 69 h 114"/>
                  <a:gd name="T14" fmla="*/ 3 w 120"/>
                  <a:gd name="T15" fmla="*/ 62 h 114"/>
                  <a:gd name="T16" fmla="*/ 3 w 120"/>
                  <a:gd name="T17" fmla="*/ 51 h 114"/>
                  <a:gd name="T18" fmla="*/ 0 w 120"/>
                  <a:gd name="T19" fmla="*/ 38 h 114"/>
                  <a:gd name="T20" fmla="*/ 7 w 120"/>
                  <a:gd name="T21" fmla="*/ 30 h 114"/>
                  <a:gd name="T22" fmla="*/ 25 w 120"/>
                  <a:gd name="T23" fmla="*/ 8 h 114"/>
                  <a:gd name="T24" fmla="*/ 53 w 120"/>
                  <a:gd name="T25" fmla="*/ 20 h 114"/>
                  <a:gd name="T26" fmla="*/ 57 w 120"/>
                  <a:gd name="T27" fmla="*/ 6 h 114"/>
                  <a:gd name="T28" fmla="*/ 75 w 120"/>
                  <a:gd name="T29" fmla="*/ 12 h 114"/>
                  <a:gd name="T30" fmla="*/ 89 w 120"/>
                  <a:gd name="T31" fmla="*/ 0 h 114"/>
                  <a:gd name="T32" fmla="*/ 91 w 120"/>
                  <a:gd name="T33" fmla="*/ 17 h 114"/>
                  <a:gd name="T34" fmla="*/ 120 w 120"/>
                  <a:gd name="T35" fmla="*/ 37 h 114"/>
                  <a:gd name="T36" fmla="*/ 110 w 120"/>
                  <a:gd name="T37" fmla="*/ 53 h 114"/>
                  <a:gd name="T38" fmla="*/ 101 w 120"/>
                  <a:gd name="T39" fmla="*/ 61 h 114"/>
                  <a:gd name="T40" fmla="*/ 113 w 120"/>
                  <a:gd name="T41" fmla="*/ 72 h 114"/>
                  <a:gd name="T42" fmla="*/ 118 w 120"/>
                  <a:gd name="T43" fmla="*/ 104 h 114"/>
                  <a:gd name="T44" fmla="*/ 103 w 120"/>
                  <a:gd name="T45" fmla="*/ 114 h 11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20" h="114">
                    <a:moveTo>
                      <a:pt x="103" y="114"/>
                    </a:moveTo>
                    <a:lnTo>
                      <a:pt x="62" y="110"/>
                    </a:lnTo>
                    <a:lnTo>
                      <a:pt x="41" y="96"/>
                    </a:lnTo>
                    <a:lnTo>
                      <a:pt x="25" y="106"/>
                    </a:lnTo>
                    <a:lnTo>
                      <a:pt x="11" y="91"/>
                    </a:lnTo>
                    <a:lnTo>
                      <a:pt x="5" y="85"/>
                    </a:lnTo>
                    <a:lnTo>
                      <a:pt x="9" y="69"/>
                    </a:lnTo>
                    <a:lnTo>
                      <a:pt x="3" y="62"/>
                    </a:lnTo>
                    <a:lnTo>
                      <a:pt x="3" y="51"/>
                    </a:lnTo>
                    <a:lnTo>
                      <a:pt x="0" y="38"/>
                    </a:lnTo>
                    <a:lnTo>
                      <a:pt x="7" y="30"/>
                    </a:lnTo>
                    <a:lnTo>
                      <a:pt x="25" y="8"/>
                    </a:lnTo>
                    <a:lnTo>
                      <a:pt x="53" y="20"/>
                    </a:lnTo>
                    <a:lnTo>
                      <a:pt x="57" y="6"/>
                    </a:lnTo>
                    <a:lnTo>
                      <a:pt x="75" y="12"/>
                    </a:lnTo>
                    <a:lnTo>
                      <a:pt x="89" y="0"/>
                    </a:lnTo>
                    <a:lnTo>
                      <a:pt x="91" y="17"/>
                    </a:lnTo>
                    <a:lnTo>
                      <a:pt x="120" y="37"/>
                    </a:lnTo>
                    <a:lnTo>
                      <a:pt x="110" y="53"/>
                    </a:lnTo>
                    <a:lnTo>
                      <a:pt x="101" y="61"/>
                    </a:lnTo>
                    <a:lnTo>
                      <a:pt x="113" y="72"/>
                    </a:lnTo>
                    <a:lnTo>
                      <a:pt x="118" y="104"/>
                    </a:lnTo>
                    <a:lnTo>
                      <a:pt x="103" y="11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19" name="Freeform 463">
                <a:extLst>
                  <a:ext uri="{FF2B5EF4-FFF2-40B4-BE49-F238E27FC236}">
                    <a16:creationId xmlns:a16="http://schemas.microsoft.com/office/drawing/2014/main" id="{603BAB7D-201F-423A-AB22-BDF058918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9" y="3382"/>
                <a:ext cx="19" cy="18"/>
              </a:xfrm>
              <a:custGeom>
                <a:avLst/>
                <a:gdLst>
                  <a:gd name="T0" fmla="*/ 13 w 19"/>
                  <a:gd name="T1" fmla="*/ 18 h 18"/>
                  <a:gd name="T2" fmla="*/ 3 w 19"/>
                  <a:gd name="T3" fmla="*/ 17 h 18"/>
                  <a:gd name="T4" fmla="*/ 1 w 19"/>
                  <a:gd name="T5" fmla="*/ 11 h 18"/>
                  <a:gd name="T6" fmla="*/ 0 w 19"/>
                  <a:gd name="T7" fmla="*/ 4 h 18"/>
                  <a:gd name="T8" fmla="*/ 9 w 19"/>
                  <a:gd name="T9" fmla="*/ 0 h 18"/>
                  <a:gd name="T10" fmla="*/ 19 w 19"/>
                  <a:gd name="T11" fmla="*/ 8 h 18"/>
                  <a:gd name="T12" fmla="*/ 13 w 19"/>
                  <a:gd name="T13" fmla="*/ 18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9" h="18">
                    <a:moveTo>
                      <a:pt x="13" y="18"/>
                    </a:moveTo>
                    <a:lnTo>
                      <a:pt x="3" y="17"/>
                    </a:lnTo>
                    <a:lnTo>
                      <a:pt x="1" y="11"/>
                    </a:lnTo>
                    <a:lnTo>
                      <a:pt x="0" y="4"/>
                    </a:lnTo>
                    <a:lnTo>
                      <a:pt x="9" y="0"/>
                    </a:lnTo>
                    <a:lnTo>
                      <a:pt x="19" y="8"/>
                    </a:lnTo>
                    <a:lnTo>
                      <a:pt x="13" y="1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20" name="Freeform 464">
                <a:extLst>
                  <a:ext uri="{FF2B5EF4-FFF2-40B4-BE49-F238E27FC236}">
                    <a16:creationId xmlns:a16="http://schemas.microsoft.com/office/drawing/2014/main" id="{21667E18-3284-49A7-9483-9B93B17BC1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8" y="2334"/>
                <a:ext cx="90" cy="58"/>
              </a:xfrm>
              <a:custGeom>
                <a:avLst/>
                <a:gdLst>
                  <a:gd name="T0" fmla="*/ 30 w 90"/>
                  <a:gd name="T1" fmla="*/ 58 h 58"/>
                  <a:gd name="T2" fmla="*/ 21 w 90"/>
                  <a:gd name="T3" fmla="*/ 31 h 58"/>
                  <a:gd name="T4" fmla="*/ 8 w 90"/>
                  <a:gd name="T5" fmla="*/ 25 h 58"/>
                  <a:gd name="T6" fmla="*/ 0 w 90"/>
                  <a:gd name="T7" fmla="*/ 16 h 58"/>
                  <a:gd name="T8" fmla="*/ 6 w 90"/>
                  <a:gd name="T9" fmla="*/ 2 h 58"/>
                  <a:gd name="T10" fmla="*/ 22 w 90"/>
                  <a:gd name="T11" fmla="*/ 7 h 58"/>
                  <a:gd name="T12" fmla="*/ 45 w 90"/>
                  <a:gd name="T13" fmla="*/ 0 h 58"/>
                  <a:gd name="T14" fmla="*/ 90 w 90"/>
                  <a:gd name="T15" fmla="*/ 32 h 58"/>
                  <a:gd name="T16" fmla="*/ 83 w 90"/>
                  <a:gd name="T17" fmla="*/ 49 h 58"/>
                  <a:gd name="T18" fmla="*/ 69 w 90"/>
                  <a:gd name="T19" fmla="*/ 56 h 58"/>
                  <a:gd name="T20" fmla="*/ 57 w 90"/>
                  <a:gd name="T21" fmla="*/ 45 h 58"/>
                  <a:gd name="T22" fmla="*/ 30 w 90"/>
                  <a:gd name="T23" fmla="*/ 58 h 5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0" h="58">
                    <a:moveTo>
                      <a:pt x="30" y="58"/>
                    </a:moveTo>
                    <a:lnTo>
                      <a:pt x="21" y="31"/>
                    </a:lnTo>
                    <a:lnTo>
                      <a:pt x="8" y="25"/>
                    </a:lnTo>
                    <a:lnTo>
                      <a:pt x="0" y="16"/>
                    </a:lnTo>
                    <a:lnTo>
                      <a:pt x="6" y="2"/>
                    </a:lnTo>
                    <a:lnTo>
                      <a:pt x="22" y="7"/>
                    </a:lnTo>
                    <a:lnTo>
                      <a:pt x="45" y="0"/>
                    </a:lnTo>
                    <a:lnTo>
                      <a:pt x="90" y="32"/>
                    </a:lnTo>
                    <a:lnTo>
                      <a:pt x="83" y="49"/>
                    </a:lnTo>
                    <a:lnTo>
                      <a:pt x="69" y="56"/>
                    </a:lnTo>
                    <a:lnTo>
                      <a:pt x="57" y="45"/>
                    </a:lnTo>
                    <a:lnTo>
                      <a:pt x="30" y="5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21" name="Freeform 465">
                <a:extLst>
                  <a:ext uri="{FF2B5EF4-FFF2-40B4-BE49-F238E27FC236}">
                    <a16:creationId xmlns:a16="http://schemas.microsoft.com/office/drawing/2014/main" id="{FAA623B3-620C-4C18-B166-1FBAA81A6E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5" y="2416"/>
                <a:ext cx="75" cy="135"/>
              </a:xfrm>
              <a:custGeom>
                <a:avLst/>
                <a:gdLst>
                  <a:gd name="T0" fmla="*/ 64 w 75"/>
                  <a:gd name="T1" fmla="*/ 135 h 135"/>
                  <a:gd name="T2" fmla="*/ 35 w 75"/>
                  <a:gd name="T3" fmla="*/ 123 h 135"/>
                  <a:gd name="T4" fmla="*/ 20 w 75"/>
                  <a:gd name="T5" fmla="*/ 106 h 135"/>
                  <a:gd name="T6" fmla="*/ 12 w 75"/>
                  <a:gd name="T7" fmla="*/ 89 h 135"/>
                  <a:gd name="T8" fmla="*/ 9 w 75"/>
                  <a:gd name="T9" fmla="*/ 50 h 135"/>
                  <a:gd name="T10" fmla="*/ 8 w 75"/>
                  <a:gd name="T11" fmla="*/ 33 h 135"/>
                  <a:gd name="T12" fmla="*/ 0 w 75"/>
                  <a:gd name="T13" fmla="*/ 25 h 135"/>
                  <a:gd name="T14" fmla="*/ 15 w 75"/>
                  <a:gd name="T15" fmla="*/ 0 h 135"/>
                  <a:gd name="T16" fmla="*/ 47 w 75"/>
                  <a:gd name="T17" fmla="*/ 55 h 135"/>
                  <a:gd name="T18" fmla="*/ 57 w 75"/>
                  <a:gd name="T19" fmla="*/ 101 h 135"/>
                  <a:gd name="T20" fmla="*/ 73 w 75"/>
                  <a:gd name="T21" fmla="*/ 121 h 135"/>
                  <a:gd name="T22" fmla="*/ 75 w 75"/>
                  <a:gd name="T23" fmla="*/ 128 h 135"/>
                  <a:gd name="T24" fmla="*/ 64 w 75"/>
                  <a:gd name="T25" fmla="*/ 135 h 1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5" h="135">
                    <a:moveTo>
                      <a:pt x="64" y="135"/>
                    </a:moveTo>
                    <a:lnTo>
                      <a:pt x="35" y="123"/>
                    </a:lnTo>
                    <a:lnTo>
                      <a:pt x="20" y="106"/>
                    </a:lnTo>
                    <a:lnTo>
                      <a:pt x="12" y="89"/>
                    </a:lnTo>
                    <a:lnTo>
                      <a:pt x="9" y="50"/>
                    </a:lnTo>
                    <a:lnTo>
                      <a:pt x="8" y="33"/>
                    </a:lnTo>
                    <a:lnTo>
                      <a:pt x="0" y="25"/>
                    </a:lnTo>
                    <a:lnTo>
                      <a:pt x="15" y="0"/>
                    </a:lnTo>
                    <a:lnTo>
                      <a:pt x="47" y="55"/>
                    </a:lnTo>
                    <a:lnTo>
                      <a:pt x="57" y="101"/>
                    </a:lnTo>
                    <a:lnTo>
                      <a:pt x="73" y="121"/>
                    </a:lnTo>
                    <a:lnTo>
                      <a:pt x="75" y="128"/>
                    </a:lnTo>
                    <a:lnTo>
                      <a:pt x="64" y="13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22" name="Freeform 466">
                <a:extLst>
                  <a:ext uri="{FF2B5EF4-FFF2-40B4-BE49-F238E27FC236}">
                    <a16:creationId xmlns:a16="http://schemas.microsoft.com/office/drawing/2014/main" id="{CB84AF8D-E245-4D9A-9719-4E9CC81E0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" y="1696"/>
                <a:ext cx="38" cy="43"/>
              </a:xfrm>
              <a:custGeom>
                <a:avLst/>
                <a:gdLst>
                  <a:gd name="T0" fmla="*/ 27 w 38"/>
                  <a:gd name="T1" fmla="*/ 43 h 43"/>
                  <a:gd name="T2" fmla="*/ 26 w 38"/>
                  <a:gd name="T3" fmla="*/ 41 h 43"/>
                  <a:gd name="T4" fmla="*/ 25 w 38"/>
                  <a:gd name="T5" fmla="*/ 41 h 43"/>
                  <a:gd name="T6" fmla="*/ 22 w 38"/>
                  <a:gd name="T7" fmla="*/ 31 h 43"/>
                  <a:gd name="T8" fmla="*/ 14 w 38"/>
                  <a:gd name="T9" fmla="*/ 37 h 43"/>
                  <a:gd name="T10" fmla="*/ 12 w 38"/>
                  <a:gd name="T11" fmla="*/ 37 h 43"/>
                  <a:gd name="T12" fmla="*/ 9 w 38"/>
                  <a:gd name="T13" fmla="*/ 35 h 43"/>
                  <a:gd name="T14" fmla="*/ 8 w 38"/>
                  <a:gd name="T15" fmla="*/ 31 h 43"/>
                  <a:gd name="T16" fmla="*/ 12 w 38"/>
                  <a:gd name="T17" fmla="*/ 20 h 43"/>
                  <a:gd name="T18" fmla="*/ 11 w 38"/>
                  <a:gd name="T19" fmla="*/ 15 h 43"/>
                  <a:gd name="T20" fmla="*/ 9 w 38"/>
                  <a:gd name="T21" fmla="*/ 11 h 43"/>
                  <a:gd name="T22" fmla="*/ 5 w 38"/>
                  <a:gd name="T23" fmla="*/ 10 h 43"/>
                  <a:gd name="T24" fmla="*/ 0 w 38"/>
                  <a:gd name="T25" fmla="*/ 6 h 43"/>
                  <a:gd name="T26" fmla="*/ 16 w 38"/>
                  <a:gd name="T27" fmla="*/ 0 h 43"/>
                  <a:gd name="T28" fmla="*/ 28 w 38"/>
                  <a:gd name="T29" fmla="*/ 8 h 43"/>
                  <a:gd name="T30" fmla="*/ 38 w 38"/>
                  <a:gd name="T31" fmla="*/ 29 h 43"/>
                  <a:gd name="T32" fmla="*/ 27 w 38"/>
                  <a:gd name="T33" fmla="*/ 43 h 4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8" h="43">
                    <a:moveTo>
                      <a:pt x="27" y="43"/>
                    </a:moveTo>
                    <a:lnTo>
                      <a:pt x="26" y="41"/>
                    </a:lnTo>
                    <a:lnTo>
                      <a:pt x="25" y="41"/>
                    </a:lnTo>
                    <a:lnTo>
                      <a:pt x="22" y="31"/>
                    </a:lnTo>
                    <a:lnTo>
                      <a:pt x="14" y="37"/>
                    </a:lnTo>
                    <a:lnTo>
                      <a:pt x="12" y="37"/>
                    </a:lnTo>
                    <a:lnTo>
                      <a:pt x="9" y="35"/>
                    </a:lnTo>
                    <a:lnTo>
                      <a:pt x="8" y="31"/>
                    </a:lnTo>
                    <a:lnTo>
                      <a:pt x="12" y="20"/>
                    </a:lnTo>
                    <a:lnTo>
                      <a:pt x="11" y="15"/>
                    </a:lnTo>
                    <a:lnTo>
                      <a:pt x="9" y="11"/>
                    </a:lnTo>
                    <a:lnTo>
                      <a:pt x="5" y="10"/>
                    </a:lnTo>
                    <a:lnTo>
                      <a:pt x="0" y="6"/>
                    </a:lnTo>
                    <a:lnTo>
                      <a:pt x="16" y="0"/>
                    </a:lnTo>
                    <a:lnTo>
                      <a:pt x="28" y="8"/>
                    </a:lnTo>
                    <a:lnTo>
                      <a:pt x="38" y="29"/>
                    </a:lnTo>
                    <a:lnTo>
                      <a:pt x="27" y="4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23" name="Freeform 467">
                <a:extLst>
                  <a:ext uri="{FF2B5EF4-FFF2-40B4-BE49-F238E27FC236}">
                    <a16:creationId xmlns:a16="http://schemas.microsoft.com/office/drawing/2014/main" id="{CF634BBB-B045-4EAB-A603-A5413F613D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2" y="1623"/>
                <a:ext cx="99" cy="102"/>
              </a:xfrm>
              <a:custGeom>
                <a:avLst/>
                <a:gdLst>
                  <a:gd name="T0" fmla="*/ 38 w 99"/>
                  <a:gd name="T1" fmla="*/ 102 h 102"/>
                  <a:gd name="T2" fmla="*/ 28 w 99"/>
                  <a:gd name="T3" fmla="*/ 81 h 102"/>
                  <a:gd name="T4" fmla="*/ 16 w 99"/>
                  <a:gd name="T5" fmla="*/ 73 h 102"/>
                  <a:gd name="T6" fmla="*/ 0 w 99"/>
                  <a:gd name="T7" fmla="*/ 79 h 102"/>
                  <a:gd name="T8" fmla="*/ 12 w 99"/>
                  <a:gd name="T9" fmla="*/ 51 h 102"/>
                  <a:gd name="T10" fmla="*/ 12 w 99"/>
                  <a:gd name="T11" fmla="*/ 0 h 102"/>
                  <a:gd name="T12" fmla="*/ 36 w 99"/>
                  <a:gd name="T13" fmla="*/ 21 h 102"/>
                  <a:gd name="T14" fmla="*/ 77 w 99"/>
                  <a:gd name="T15" fmla="*/ 19 h 102"/>
                  <a:gd name="T16" fmla="*/ 99 w 99"/>
                  <a:gd name="T17" fmla="*/ 23 h 102"/>
                  <a:gd name="T18" fmla="*/ 92 w 99"/>
                  <a:gd name="T19" fmla="*/ 41 h 102"/>
                  <a:gd name="T20" fmla="*/ 66 w 99"/>
                  <a:gd name="T21" fmla="*/ 64 h 102"/>
                  <a:gd name="T22" fmla="*/ 59 w 99"/>
                  <a:gd name="T23" fmla="*/ 87 h 102"/>
                  <a:gd name="T24" fmla="*/ 49 w 99"/>
                  <a:gd name="T25" fmla="*/ 89 h 102"/>
                  <a:gd name="T26" fmla="*/ 38 w 99"/>
                  <a:gd name="T27" fmla="*/ 102 h 10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99" h="102">
                    <a:moveTo>
                      <a:pt x="38" y="102"/>
                    </a:moveTo>
                    <a:lnTo>
                      <a:pt x="28" y="81"/>
                    </a:lnTo>
                    <a:lnTo>
                      <a:pt x="16" y="73"/>
                    </a:lnTo>
                    <a:lnTo>
                      <a:pt x="0" y="79"/>
                    </a:lnTo>
                    <a:lnTo>
                      <a:pt x="12" y="51"/>
                    </a:lnTo>
                    <a:lnTo>
                      <a:pt x="12" y="0"/>
                    </a:lnTo>
                    <a:lnTo>
                      <a:pt x="36" y="21"/>
                    </a:lnTo>
                    <a:lnTo>
                      <a:pt x="77" y="19"/>
                    </a:lnTo>
                    <a:lnTo>
                      <a:pt x="99" y="23"/>
                    </a:lnTo>
                    <a:lnTo>
                      <a:pt x="92" y="41"/>
                    </a:lnTo>
                    <a:lnTo>
                      <a:pt x="66" y="64"/>
                    </a:lnTo>
                    <a:lnTo>
                      <a:pt x="59" y="87"/>
                    </a:lnTo>
                    <a:lnTo>
                      <a:pt x="49" y="89"/>
                    </a:lnTo>
                    <a:lnTo>
                      <a:pt x="38" y="10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24" name="Freeform 468">
                <a:extLst>
                  <a:ext uri="{FF2B5EF4-FFF2-40B4-BE49-F238E27FC236}">
                    <a16:creationId xmlns:a16="http://schemas.microsoft.com/office/drawing/2014/main" id="{85C846D8-D204-4E0A-B471-D484ACE196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9" y="1957"/>
                <a:ext cx="39" cy="30"/>
              </a:xfrm>
              <a:custGeom>
                <a:avLst/>
                <a:gdLst>
                  <a:gd name="T0" fmla="*/ 29 w 39"/>
                  <a:gd name="T1" fmla="*/ 30 h 30"/>
                  <a:gd name="T2" fmla="*/ 16 w 39"/>
                  <a:gd name="T3" fmla="*/ 29 h 30"/>
                  <a:gd name="T4" fmla="*/ 2 w 39"/>
                  <a:gd name="T5" fmla="*/ 15 h 30"/>
                  <a:gd name="T6" fmla="*/ 0 w 39"/>
                  <a:gd name="T7" fmla="*/ 7 h 30"/>
                  <a:gd name="T8" fmla="*/ 9 w 39"/>
                  <a:gd name="T9" fmla="*/ 0 h 30"/>
                  <a:gd name="T10" fmla="*/ 25 w 39"/>
                  <a:gd name="T11" fmla="*/ 1 h 30"/>
                  <a:gd name="T12" fmla="*/ 39 w 39"/>
                  <a:gd name="T13" fmla="*/ 13 h 30"/>
                  <a:gd name="T14" fmla="*/ 29 w 39"/>
                  <a:gd name="T15" fmla="*/ 30 h 3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9" h="30">
                    <a:moveTo>
                      <a:pt x="29" y="30"/>
                    </a:moveTo>
                    <a:lnTo>
                      <a:pt x="16" y="29"/>
                    </a:lnTo>
                    <a:lnTo>
                      <a:pt x="2" y="15"/>
                    </a:lnTo>
                    <a:lnTo>
                      <a:pt x="0" y="7"/>
                    </a:lnTo>
                    <a:lnTo>
                      <a:pt x="9" y="0"/>
                    </a:lnTo>
                    <a:lnTo>
                      <a:pt x="25" y="1"/>
                    </a:lnTo>
                    <a:lnTo>
                      <a:pt x="39" y="13"/>
                    </a:lnTo>
                    <a:lnTo>
                      <a:pt x="29" y="30"/>
                    </a:lnTo>
                    <a:close/>
                  </a:path>
                </a:pathLst>
              </a:custGeom>
              <a:solidFill>
                <a:srgbClr val="004365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25" name="Freeform 469">
                <a:extLst>
                  <a:ext uri="{FF2B5EF4-FFF2-40B4-BE49-F238E27FC236}">
                    <a16:creationId xmlns:a16="http://schemas.microsoft.com/office/drawing/2014/main" id="{231A517F-3053-4717-BD50-506BEE77A6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9" y="3324"/>
                <a:ext cx="19" cy="27"/>
              </a:xfrm>
              <a:custGeom>
                <a:avLst/>
                <a:gdLst>
                  <a:gd name="T0" fmla="*/ 18 w 19"/>
                  <a:gd name="T1" fmla="*/ 27 h 27"/>
                  <a:gd name="T2" fmla="*/ 0 w 19"/>
                  <a:gd name="T3" fmla="*/ 20 h 27"/>
                  <a:gd name="T4" fmla="*/ 0 w 19"/>
                  <a:gd name="T5" fmla="*/ 4 h 27"/>
                  <a:gd name="T6" fmla="*/ 19 w 19"/>
                  <a:gd name="T7" fmla="*/ 0 h 27"/>
                  <a:gd name="T8" fmla="*/ 18 w 19"/>
                  <a:gd name="T9" fmla="*/ 27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27">
                    <a:moveTo>
                      <a:pt x="18" y="27"/>
                    </a:moveTo>
                    <a:lnTo>
                      <a:pt x="0" y="20"/>
                    </a:lnTo>
                    <a:lnTo>
                      <a:pt x="0" y="4"/>
                    </a:lnTo>
                    <a:lnTo>
                      <a:pt x="19" y="0"/>
                    </a:lnTo>
                    <a:lnTo>
                      <a:pt x="18" y="2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26" name="Freeform 470">
                <a:extLst>
                  <a:ext uri="{FF2B5EF4-FFF2-40B4-BE49-F238E27FC236}">
                    <a16:creationId xmlns:a16="http://schemas.microsoft.com/office/drawing/2014/main" id="{A7BDFE2C-6765-4064-BC35-10F4F6175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2688"/>
                <a:ext cx="149" cy="154"/>
              </a:xfrm>
              <a:custGeom>
                <a:avLst/>
                <a:gdLst>
                  <a:gd name="T0" fmla="*/ 98 w 149"/>
                  <a:gd name="T1" fmla="*/ 154 h 154"/>
                  <a:gd name="T2" fmla="*/ 75 w 149"/>
                  <a:gd name="T3" fmla="*/ 104 h 154"/>
                  <a:gd name="T4" fmla="*/ 67 w 149"/>
                  <a:gd name="T5" fmla="*/ 100 h 154"/>
                  <a:gd name="T6" fmla="*/ 56 w 149"/>
                  <a:gd name="T7" fmla="*/ 113 h 154"/>
                  <a:gd name="T8" fmla="*/ 43 w 149"/>
                  <a:gd name="T9" fmla="*/ 108 h 154"/>
                  <a:gd name="T10" fmla="*/ 27 w 149"/>
                  <a:gd name="T11" fmla="*/ 82 h 154"/>
                  <a:gd name="T12" fmla="*/ 8 w 149"/>
                  <a:gd name="T13" fmla="*/ 73 h 154"/>
                  <a:gd name="T14" fmla="*/ 0 w 149"/>
                  <a:gd name="T15" fmla="*/ 46 h 154"/>
                  <a:gd name="T16" fmla="*/ 28 w 149"/>
                  <a:gd name="T17" fmla="*/ 11 h 154"/>
                  <a:gd name="T18" fmla="*/ 39 w 149"/>
                  <a:gd name="T19" fmla="*/ 21 h 154"/>
                  <a:gd name="T20" fmla="*/ 46 w 149"/>
                  <a:gd name="T21" fmla="*/ 9 h 154"/>
                  <a:gd name="T22" fmla="*/ 63 w 149"/>
                  <a:gd name="T23" fmla="*/ 12 h 154"/>
                  <a:gd name="T24" fmla="*/ 75 w 149"/>
                  <a:gd name="T25" fmla="*/ 0 h 154"/>
                  <a:gd name="T26" fmla="*/ 82 w 149"/>
                  <a:gd name="T27" fmla="*/ 22 h 154"/>
                  <a:gd name="T28" fmla="*/ 86 w 149"/>
                  <a:gd name="T29" fmla="*/ 30 h 154"/>
                  <a:gd name="T30" fmla="*/ 99 w 149"/>
                  <a:gd name="T31" fmla="*/ 52 h 154"/>
                  <a:gd name="T32" fmla="*/ 103 w 149"/>
                  <a:gd name="T33" fmla="*/ 61 h 154"/>
                  <a:gd name="T34" fmla="*/ 121 w 149"/>
                  <a:gd name="T35" fmla="*/ 55 h 154"/>
                  <a:gd name="T36" fmla="*/ 125 w 149"/>
                  <a:gd name="T37" fmla="*/ 66 h 154"/>
                  <a:gd name="T38" fmla="*/ 149 w 149"/>
                  <a:gd name="T39" fmla="*/ 61 h 154"/>
                  <a:gd name="T40" fmla="*/ 149 w 149"/>
                  <a:gd name="T41" fmla="*/ 90 h 154"/>
                  <a:gd name="T42" fmla="*/ 134 w 149"/>
                  <a:gd name="T43" fmla="*/ 98 h 154"/>
                  <a:gd name="T44" fmla="*/ 113 w 149"/>
                  <a:gd name="T45" fmla="*/ 128 h 154"/>
                  <a:gd name="T46" fmla="*/ 119 w 149"/>
                  <a:gd name="T47" fmla="*/ 144 h 154"/>
                  <a:gd name="T48" fmla="*/ 98 w 149"/>
                  <a:gd name="T49" fmla="*/ 154 h 1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49" h="154">
                    <a:moveTo>
                      <a:pt x="98" y="154"/>
                    </a:moveTo>
                    <a:lnTo>
                      <a:pt x="75" y="104"/>
                    </a:lnTo>
                    <a:lnTo>
                      <a:pt x="67" y="100"/>
                    </a:lnTo>
                    <a:lnTo>
                      <a:pt x="56" y="113"/>
                    </a:lnTo>
                    <a:lnTo>
                      <a:pt x="43" y="108"/>
                    </a:lnTo>
                    <a:lnTo>
                      <a:pt x="27" y="82"/>
                    </a:lnTo>
                    <a:lnTo>
                      <a:pt x="8" y="73"/>
                    </a:lnTo>
                    <a:lnTo>
                      <a:pt x="0" y="46"/>
                    </a:lnTo>
                    <a:lnTo>
                      <a:pt x="28" y="11"/>
                    </a:lnTo>
                    <a:lnTo>
                      <a:pt x="39" y="21"/>
                    </a:lnTo>
                    <a:lnTo>
                      <a:pt x="46" y="9"/>
                    </a:lnTo>
                    <a:lnTo>
                      <a:pt x="63" y="12"/>
                    </a:lnTo>
                    <a:lnTo>
                      <a:pt x="75" y="0"/>
                    </a:lnTo>
                    <a:lnTo>
                      <a:pt x="82" y="22"/>
                    </a:lnTo>
                    <a:lnTo>
                      <a:pt x="86" y="30"/>
                    </a:lnTo>
                    <a:lnTo>
                      <a:pt x="99" y="52"/>
                    </a:lnTo>
                    <a:lnTo>
                      <a:pt x="103" y="61"/>
                    </a:lnTo>
                    <a:lnTo>
                      <a:pt x="121" y="55"/>
                    </a:lnTo>
                    <a:lnTo>
                      <a:pt x="125" y="66"/>
                    </a:lnTo>
                    <a:lnTo>
                      <a:pt x="149" y="61"/>
                    </a:lnTo>
                    <a:lnTo>
                      <a:pt x="149" y="90"/>
                    </a:lnTo>
                    <a:lnTo>
                      <a:pt x="134" y="98"/>
                    </a:lnTo>
                    <a:lnTo>
                      <a:pt x="113" y="128"/>
                    </a:lnTo>
                    <a:lnTo>
                      <a:pt x="119" y="144"/>
                    </a:lnTo>
                    <a:lnTo>
                      <a:pt x="98" y="15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27" name="Freeform 471">
                <a:extLst>
                  <a:ext uri="{FF2B5EF4-FFF2-40B4-BE49-F238E27FC236}">
                    <a16:creationId xmlns:a16="http://schemas.microsoft.com/office/drawing/2014/main" id="{52E9C392-4797-4634-A012-656E6FD054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5" y="2737"/>
                <a:ext cx="58" cy="78"/>
              </a:xfrm>
              <a:custGeom>
                <a:avLst/>
                <a:gdLst>
                  <a:gd name="T0" fmla="*/ 39 w 58"/>
                  <a:gd name="T1" fmla="*/ 78 h 78"/>
                  <a:gd name="T2" fmla="*/ 17 w 58"/>
                  <a:gd name="T3" fmla="*/ 77 h 78"/>
                  <a:gd name="T4" fmla="*/ 0 w 58"/>
                  <a:gd name="T5" fmla="*/ 12 h 78"/>
                  <a:gd name="T6" fmla="*/ 22 w 58"/>
                  <a:gd name="T7" fmla="*/ 4 h 78"/>
                  <a:gd name="T8" fmla="*/ 33 w 58"/>
                  <a:gd name="T9" fmla="*/ 0 h 78"/>
                  <a:gd name="T10" fmla="*/ 58 w 58"/>
                  <a:gd name="T11" fmla="*/ 55 h 78"/>
                  <a:gd name="T12" fmla="*/ 49 w 58"/>
                  <a:gd name="T13" fmla="*/ 60 h 78"/>
                  <a:gd name="T14" fmla="*/ 39 w 58"/>
                  <a:gd name="T15" fmla="*/ 78 h 7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8" h="78">
                    <a:moveTo>
                      <a:pt x="39" y="78"/>
                    </a:moveTo>
                    <a:lnTo>
                      <a:pt x="17" y="77"/>
                    </a:lnTo>
                    <a:lnTo>
                      <a:pt x="0" y="12"/>
                    </a:lnTo>
                    <a:lnTo>
                      <a:pt x="22" y="4"/>
                    </a:lnTo>
                    <a:lnTo>
                      <a:pt x="33" y="0"/>
                    </a:lnTo>
                    <a:lnTo>
                      <a:pt x="58" y="55"/>
                    </a:lnTo>
                    <a:lnTo>
                      <a:pt x="49" y="60"/>
                    </a:lnTo>
                    <a:lnTo>
                      <a:pt x="39" y="7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28" name="Freeform 472">
                <a:extLst>
                  <a:ext uri="{FF2B5EF4-FFF2-40B4-BE49-F238E27FC236}">
                    <a16:creationId xmlns:a16="http://schemas.microsoft.com/office/drawing/2014/main" id="{73614D8A-0A29-43B4-9331-EE558099C2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7" y="2404"/>
                <a:ext cx="77" cy="72"/>
              </a:xfrm>
              <a:custGeom>
                <a:avLst/>
                <a:gdLst>
                  <a:gd name="T0" fmla="*/ 29 w 77"/>
                  <a:gd name="T1" fmla="*/ 72 h 72"/>
                  <a:gd name="T2" fmla="*/ 11 w 77"/>
                  <a:gd name="T3" fmla="*/ 69 h 72"/>
                  <a:gd name="T4" fmla="*/ 4 w 77"/>
                  <a:gd name="T5" fmla="*/ 58 h 72"/>
                  <a:gd name="T6" fmla="*/ 0 w 77"/>
                  <a:gd name="T7" fmla="*/ 32 h 72"/>
                  <a:gd name="T8" fmla="*/ 19 w 77"/>
                  <a:gd name="T9" fmla="*/ 11 h 72"/>
                  <a:gd name="T10" fmla="*/ 38 w 77"/>
                  <a:gd name="T11" fmla="*/ 3 h 72"/>
                  <a:gd name="T12" fmla="*/ 44 w 77"/>
                  <a:gd name="T13" fmla="*/ 0 h 72"/>
                  <a:gd name="T14" fmla="*/ 77 w 77"/>
                  <a:gd name="T15" fmla="*/ 57 h 72"/>
                  <a:gd name="T16" fmla="*/ 74 w 77"/>
                  <a:gd name="T17" fmla="*/ 59 h 72"/>
                  <a:gd name="T18" fmla="*/ 29 w 77"/>
                  <a:gd name="T19" fmla="*/ 72 h 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7" h="72">
                    <a:moveTo>
                      <a:pt x="29" y="72"/>
                    </a:moveTo>
                    <a:lnTo>
                      <a:pt x="11" y="69"/>
                    </a:lnTo>
                    <a:lnTo>
                      <a:pt x="4" y="58"/>
                    </a:lnTo>
                    <a:lnTo>
                      <a:pt x="0" y="32"/>
                    </a:lnTo>
                    <a:lnTo>
                      <a:pt x="19" y="11"/>
                    </a:lnTo>
                    <a:lnTo>
                      <a:pt x="38" y="3"/>
                    </a:lnTo>
                    <a:lnTo>
                      <a:pt x="44" y="0"/>
                    </a:lnTo>
                    <a:lnTo>
                      <a:pt x="77" y="57"/>
                    </a:lnTo>
                    <a:lnTo>
                      <a:pt x="74" y="59"/>
                    </a:lnTo>
                    <a:lnTo>
                      <a:pt x="29" y="7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29" name="Freeform 473">
                <a:extLst>
                  <a:ext uri="{FF2B5EF4-FFF2-40B4-BE49-F238E27FC236}">
                    <a16:creationId xmlns:a16="http://schemas.microsoft.com/office/drawing/2014/main" id="{CF689E5C-A839-417B-9C17-1B1BCCFF8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2" y="3366"/>
                <a:ext cx="52" cy="98"/>
              </a:xfrm>
              <a:custGeom>
                <a:avLst/>
                <a:gdLst>
                  <a:gd name="T0" fmla="*/ 16 w 52"/>
                  <a:gd name="T1" fmla="*/ 98 h 98"/>
                  <a:gd name="T2" fmla="*/ 15 w 52"/>
                  <a:gd name="T3" fmla="*/ 95 h 98"/>
                  <a:gd name="T4" fmla="*/ 16 w 52"/>
                  <a:gd name="T5" fmla="*/ 93 h 98"/>
                  <a:gd name="T6" fmla="*/ 25 w 52"/>
                  <a:gd name="T7" fmla="*/ 83 h 98"/>
                  <a:gd name="T8" fmla="*/ 26 w 52"/>
                  <a:gd name="T9" fmla="*/ 82 h 98"/>
                  <a:gd name="T10" fmla="*/ 26 w 52"/>
                  <a:gd name="T11" fmla="*/ 79 h 98"/>
                  <a:gd name="T12" fmla="*/ 23 w 52"/>
                  <a:gd name="T13" fmla="*/ 76 h 98"/>
                  <a:gd name="T14" fmla="*/ 20 w 52"/>
                  <a:gd name="T15" fmla="*/ 76 h 98"/>
                  <a:gd name="T16" fmla="*/ 13 w 52"/>
                  <a:gd name="T17" fmla="*/ 82 h 98"/>
                  <a:gd name="T18" fmla="*/ 9 w 52"/>
                  <a:gd name="T19" fmla="*/ 83 h 98"/>
                  <a:gd name="T20" fmla="*/ 8 w 52"/>
                  <a:gd name="T21" fmla="*/ 81 h 98"/>
                  <a:gd name="T22" fmla="*/ 8 w 52"/>
                  <a:gd name="T23" fmla="*/ 77 h 98"/>
                  <a:gd name="T24" fmla="*/ 11 w 52"/>
                  <a:gd name="T25" fmla="*/ 70 h 98"/>
                  <a:gd name="T26" fmla="*/ 10 w 52"/>
                  <a:gd name="T27" fmla="*/ 65 h 98"/>
                  <a:gd name="T28" fmla="*/ 0 w 52"/>
                  <a:gd name="T29" fmla="*/ 31 h 98"/>
                  <a:gd name="T30" fmla="*/ 9 w 52"/>
                  <a:gd name="T31" fmla="*/ 14 h 98"/>
                  <a:gd name="T32" fmla="*/ 20 w 52"/>
                  <a:gd name="T33" fmla="*/ 0 h 98"/>
                  <a:gd name="T34" fmla="*/ 35 w 52"/>
                  <a:gd name="T35" fmla="*/ 4 h 98"/>
                  <a:gd name="T36" fmla="*/ 32 w 52"/>
                  <a:gd name="T37" fmla="*/ 25 h 98"/>
                  <a:gd name="T38" fmla="*/ 51 w 52"/>
                  <a:gd name="T39" fmla="*/ 44 h 98"/>
                  <a:gd name="T40" fmla="*/ 50 w 52"/>
                  <a:gd name="T41" fmla="*/ 51 h 98"/>
                  <a:gd name="T42" fmla="*/ 52 w 52"/>
                  <a:gd name="T43" fmla="*/ 56 h 98"/>
                  <a:gd name="T44" fmla="*/ 51 w 52"/>
                  <a:gd name="T45" fmla="*/ 63 h 98"/>
                  <a:gd name="T46" fmla="*/ 38 w 52"/>
                  <a:gd name="T47" fmla="*/ 80 h 98"/>
                  <a:gd name="T48" fmla="*/ 27 w 52"/>
                  <a:gd name="T49" fmla="*/ 92 h 98"/>
                  <a:gd name="T50" fmla="*/ 19 w 52"/>
                  <a:gd name="T51" fmla="*/ 97 h 98"/>
                  <a:gd name="T52" fmla="*/ 16 w 52"/>
                  <a:gd name="T53" fmla="*/ 98 h 9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2" h="98">
                    <a:moveTo>
                      <a:pt x="16" y="98"/>
                    </a:moveTo>
                    <a:lnTo>
                      <a:pt x="15" y="95"/>
                    </a:lnTo>
                    <a:lnTo>
                      <a:pt x="16" y="93"/>
                    </a:lnTo>
                    <a:lnTo>
                      <a:pt x="25" y="83"/>
                    </a:lnTo>
                    <a:lnTo>
                      <a:pt x="26" y="82"/>
                    </a:lnTo>
                    <a:lnTo>
                      <a:pt x="26" y="79"/>
                    </a:lnTo>
                    <a:lnTo>
                      <a:pt x="23" y="76"/>
                    </a:lnTo>
                    <a:lnTo>
                      <a:pt x="20" y="76"/>
                    </a:lnTo>
                    <a:lnTo>
                      <a:pt x="13" y="82"/>
                    </a:lnTo>
                    <a:lnTo>
                      <a:pt x="9" y="83"/>
                    </a:lnTo>
                    <a:lnTo>
                      <a:pt x="8" y="81"/>
                    </a:lnTo>
                    <a:lnTo>
                      <a:pt x="8" y="77"/>
                    </a:lnTo>
                    <a:lnTo>
                      <a:pt x="11" y="70"/>
                    </a:lnTo>
                    <a:lnTo>
                      <a:pt x="10" y="65"/>
                    </a:lnTo>
                    <a:lnTo>
                      <a:pt x="0" y="31"/>
                    </a:lnTo>
                    <a:lnTo>
                      <a:pt x="9" y="14"/>
                    </a:lnTo>
                    <a:lnTo>
                      <a:pt x="20" y="0"/>
                    </a:lnTo>
                    <a:lnTo>
                      <a:pt x="35" y="4"/>
                    </a:lnTo>
                    <a:lnTo>
                      <a:pt x="32" y="25"/>
                    </a:lnTo>
                    <a:lnTo>
                      <a:pt x="51" y="44"/>
                    </a:lnTo>
                    <a:lnTo>
                      <a:pt x="50" y="51"/>
                    </a:lnTo>
                    <a:lnTo>
                      <a:pt x="52" y="56"/>
                    </a:lnTo>
                    <a:lnTo>
                      <a:pt x="51" y="63"/>
                    </a:lnTo>
                    <a:lnTo>
                      <a:pt x="38" y="80"/>
                    </a:lnTo>
                    <a:lnTo>
                      <a:pt x="27" y="92"/>
                    </a:lnTo>
                    <a:lnTo>
                      <a:pt x="19" y="97"/>
                    </a:lnTo>
                    <a:lnTo>
                      <a:pt x="16" y="9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30" name="Freeform 474">
                <a:extLst>
                  <a:ext uri="{FF2B5EF4-FFF2-40B4-BE49-F238E27FC236}">
                    <a16:creationId xmlns:a16="http://schemas.microsoft.com/office/drawing/2014/main" id="{3F9C3848-0179-4A3E-B589-AEF74D110E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7" y="2771"/>
                <a:ext cx="152" cy="161"/>
              </a:xfrm>
              <a:custGeom>
                <a:avLst/>
                <a:gdLst>
                  <a:gd name="T0" fmla="*/ 25 w 152"/>
                  <a:gd name="T1" fmla="*/ 161 h 161"/>
                  <a:gd name="T2" fmla="*/ 40 w 152"/>
                  <a:gd name="T3" fmla="*/ 139 h 161"/>
                  <a:gd name="T4" fmla="*/ 42 w 152"/>
                  <a:gd name="T5" fmla="*/ 117 h 161"/>
                  <a:gd name="T6" fmla="*/ 30 w 152"/>
                  <a:gd name="T7" fmla="*/ 102 h 161"/>
                  <a:gd name="T8" fmla="*/ 36 w 152"/>
                  <a:gd name="T9" fmla="*/ 83 h 161"/>
                  <a:gd name="T10" fmla="*/ 9 w 152"/>
                  <a:gd name="T11" fmla="*/ 59 h 161"/>
                  <a:gd name="T12" fmla="*/ 0 w 152"/>
                  <a:gd name="T13" fmla="*/ 29 h 161"/>
                  <a:gd name="T14" fmla="*/ 0 w 152"/>
                  <a:gd name="T15" fmla="*/ 5 h 161"/>
                  <a:gd name="T16" fmla="*/ 27 w 152"/>
                  <a:gd name="T17" fmla="*/ 23 h 161"/>
                  <a:gd name="T18" fmla="*/ 50 w 152"/>
                  <a:gd name="T19" fmla="*/ 15 h 161"/>
                  <a:gd name="T20" fmla="*/ 75 w 152"/>
                  <a:gd name="T21" fmla="*/ 30 h 161"/>
                  <a:gd name="T22" fmla="*/ 64 w 152"/>
                  <a:gd name="T23" fmla="*/ 10 h 161"/>
                  <a:gd name="T24" fmla="*/ 82 w 152"/>
                  <a:gd name="T25" fmla="*/ 0 h 161"/>
                  <a:gd name="T26" fmla="*/ 108 w 152"/>
                  <a:gd name="T27" fmla="*/ 1 h 161"/>
                  <a:gd name="T28" fmla="*/ 112 w 152"/>
                  <a:gd name="T29" fmla="*/ 25 h 161"/>
                  <a:gd name="T30" fmla="*/ 125 w 152"/>
                  <a:gd name="T31" fmla="*/ 33 h 161"/>
                  <a:gd name="T32" fmla="*/ 141 w 152"/>
                  <a:gd name="T33" fmla="*/ 49 h 161"/>
                  <a:gd name="T34" fmla="*/ 152 w 152"/>
                  <a:gd name="T35" fmla="*/ 50 h 161"/>
                  <a:gd name="T36" fmla="*/ 129 w 152"/>
                  <a:gd name="T37" fmla="*/ 86 h 161"/>
                  <a:gd name="T38" fmla="*/ 128 w 152"/>
                  <a:gd name="T39" fmla="*/ 91 h 161"/>
                  <a:gd name="T40" fmla="*/ 123 w 152"/>
                  <a:gd name="T41" fmla="*/ 94 h 161"/>
                  <a:gd name="T42" fmla="*/ 107 w 152"/>
                  <a:gd name="T43" fmla="*/ 118 h 161"/>
                  <a:gd name="T44" fmla="*/ 98 w 152"/>
                  <a:gd name="T45" fmla="*/ 118 h 161"/>
                  <a:gd name="T46" fmla="*/ 25 w 152"/>
                  <a:gd name="T47" fmla="*/ 161 h 16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52" h="161">
                    <a:moveTo>
                      <a:pt x="25" y="161"/>
                    </a:moveTo>
                    <a:lnTo>
                      <a:pt x="40" y="139"/>
                    </a:lnTo>
                    <a:lnTo>
                      <a:pt x="42" y="117"/>
                    </a:lnTo>
                    <a:lnTo>
                      <a:pt x="30" y="102"/>
                    </a:lnTo>
                    <a:lnTo>
                      <a:pt x="36" y="83"/>
                    </a:lnTo>
                    <a:lnTo>
                      <a:pt x="9" y="59"/>
                    </a:lnTo>
                    <a:lnTo>
                      <a:pt x="0" y="29"/>
                    </a:lnTo>
                    <a:lnTo>
                      <a:pt x="0" y="5"/>
                    </a:lnTo>
                    <a:lnTo>
                      <a:pt x="27" y="23"/>
                    </a:lnTo>
                    <a:lnTo>
                      <a:pt x="50" y="15"/>
                    </a:lnTo>
                    <a:lnTo>
                      <a:pt x="75" y="30"/>
                    </a:lnTo>
                    <a:lnTo>
                      <a:pt x="64" y="10"/>
                    </a:lnTo>
                    <a:lnTo>
                      <a:pt x="82" y="0"/>
                    </a:lnTo>
                    <a:lnTo>
                      <a:pt x="108" y="1"/>
                    </a:lnTo>
                    <a:lnTo>
                      <a:pt x="112" y="25"/>
                    </a:lnTo>
                    <a:lnTo>
                      <a:pt x="125" y="33"/>
                    </a:lnTo>
                    <a:lnTo>
                      <a:pt x="141" y="49"/>
                    </a:lnTo>
                    <a:lnTo>
                      <a:pt x="152" y="50"/>
                    </a:lnTo>
                    <a:lnTo>
                      <a:pt x="129" y="86"/>
                    </a:lnTo>
                    <a:lnTo>
                      <a:pt x="128" y="91"/>
                    </a:lnTo>
                    <a:lnTo>
                      <a:pt x="123" y="94"/>
                    </a:lnTo>
                    <a:lnTo>
                      <a:pt x="107" y="118"/>
                    </a:lnTo>
                    <a:lnTo>
                      <a:pt x="98" y="118"/>
                    </a:lnTo>
                    <a:lnTo>
                      <a:pt x="25" y="1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31" name="Freeform 475">
                <a:extLst>
                  <a:ext uri="{FF2B5EF4-FFF2-40B4-BE49-F238E27FC236}">
                    <a16:creationId xmlns:a16="http://schemas.microsoft.com/office/drawing/2014/main" id="{2775569D-F5CA-488E-8261-766159ED2B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3" y="906"/>
                <a:ext cx="216" cy="379"/>
              </a:xfrm>
              <a:custGeom>
                <a:avLst/>
                <a:gdLst>
                  <a:gd name="T0" fmla="*/ 134 w 216"/>
                  <a:gd name="T1" fmla="*/ 379 h 379"/>
                  <a:gd name="T2" fmla="*/ 76 w 216"/>
                  <a:gd name="T3" fmla="*/ 369 h 379"/>
                  <a:gd name="T4" fmla="*/ 62 w 216"/>
                  <a:gd name="T5" fmla="*/ 377 h 379"/>
                  <a:gd name="T6" fmla="*/ 31 w 216"/>
                  <a:gd name="T7" fmla="*/ 316 h 379"/>
                  <a:gd name="T8" fmla="*/ 13 w 216"/>
                  <a:gd name="T9" fmla="*/ 230 h 379"/>
                  <a:gd name="T10" fmla="*/ 2 w 216"/>
                  <a:gd name="T11" fmla="*/ 139 h 379"/>
                  <a:gd name="T12" fmla="*/ 11 w 216"/>
                  <a:gd name="T13" fmla="*/ 119 h 379"/>
                  <a:gd name="T14" fmla="*/ 8 w 216"/>
                  <a:gd name="T15" fmla="*/ 106 h 379"/>
                  <a:gd name="T16" fmla="*/ 10 w 216"/>
                  <a:gd name="T17" fmla="*/ 90 h 379"/>
                  <a:gd name="T18" fmla="*/ 0 w 216"/>
                  <a:gd name="T19" fmla="*/ 88 h 379"/>
                  <a:gd name="T20" fmla="*/ 1 w 216"/>
                  <a:gd name="T21" fmla="*/ 73 h 379"/>
                  <a:gd name="T22" fmla="*/ 7 w 216"/>
                  <a:gd name="T23" fmla="*/ 72 h 379"/>
                  <a:gd name="T24" fmla="*/ 42 w 216"/>
                  <a:gd name="T25" fmla="*/ 20 h 379"/>
                  <a:gd name="T26" fmla="*/ 70 w 216"/>
                  <a:gd name="T27" fmla="*/ 3 h 379"/>
                  <a:gd name="T28" fmla="*/ 108 w 216"/>
                  <a:gd name="T29" fmla="*/ 0 h 379"/>
                  <a:gd name="T30" fmla="*/ 163 w 216"/>
                  <a:gd name="T31" fmla="*/ 27 h 379"/>
                  <a:gd name="T32" fmla="*/ 214 w 216"/>
                  <a:gd name="T33" fmla="*/ 38 h 379"/>
                  <a:gd name="T34" fmla="*/ 201 w 216"/>
                  <a:gd name="T35" fmla="*/ 92 h 379"/>
                  <a:gd name="T36" fmla="*/ 216 w 216"/>
                  <a:gd name="T37" fmla="*/ 141 h 379"/>
                  <a:gd name="T38" fmla="*/ 182 w 216"/>
                  <a:gd name="T39" fmla="*/ 261 h 379"/>
                  <a:gd name="T40" fmla="*/ 184 w 216"/>
                  <a:gd name="T41" fmla="*/ 294 h 379"/>
                  <a:gd name="T42" fmla="*/ 151 w 216"/>
                  <a:gd name="T43" fmla="*/ 333 h 379"/>
                  <a:gd name="T44" fmla="*/ 134 w 216"/>
                  <a:gd name="T45" fmla="*/ 379 h 37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16" h="379">
                    <a:moveTo>
                      <a:pt x="134" y="379"/>
                    </a:moveTo>
                    <a:lnTo>
                      <a:pt x="76" y="369"/>
                    </a:lnTo>
                    <a:lnTo>
                      <a:pt x="62" y="377"/>
                    </a:lnTo>
                    <a:lnTo>
                      <a:pt x="31" y="316"/>
                    </a:lnTo>
                    <a:lnTo>
                      <a:pt x="13" y="230"/>
                    </a:lnTo>
                    <a:lnTo>
                      <a:pt x="2" y="139"/>
                    </a:lnTo>
                    <a:lnTo>
                      <a:pt x="11" y="119"/>
                    </a:lnTo>
                    <a:lnTo>
                      <a:pt x="8" y="106"/>
                    </a:lnTo>
                    <a:lnTo>
                      <a:pt x="10" y="90"/>
                    </a:lnTo>
                    <a:lnTo>
                      <a:pt x="0" y="88"/>
                    </a:lnTo>
                    <a:lnTo>
                      <a:pt x="1" y="73"/>
                    </a:lnTo>
                    <a:lnTo>
                      <a:pt x="7" y="72"/>
                    </a:lnTo>
                    <a:lnTo>
                      <a:pt x="42" y="20"/>
                    </a:lnTo>
                    <a:lnTo>
                      <a:pt x="70" y="3"/>
                    </a:lnTo>
                    <a:lnTo>
                      <a:pt x="108" y="0"/>
                    </a:lnTo>
                    <a:lnTo>
                      <a:pt x="163" y="27"/>
                    </a:lnTo>
                    <a:lnTo>
                      <a:pt x="214" y="38"/>
                    </a:lnTo>
                    <a:lnTo>
                      <a:pt x="201" y="92"/>
                    </a:lnTo>
                    <a:lnTo>
                      <a:pt x="216" y="141"/>
                    </a:lnTo>
                    <a:lnTo>
                      <a:pt x="182" y="261"/>
                    </a:lnTo>
                    <a:lnTo>
                      <a:pt x="184" y="294"/>
                    </a:lnTo>
                    <a:lnTo>
                      <a:pt x="151" y="333"/>
                    </a:lnTo>
                    <a:lnTo>
                      <a:pt x="134" y="37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32" name="Freeform 476">
                <a:extLst>
                  <a:ext uri="{FF2B5EF4-FFF2-40B4-BE49-F238E27FC236}">
                    <a16:creationId xmlns:a16="http://schemas.microsoft.com/office/drawing/2014/main" id="{E19450E9-B108-4F3B-A7BE-C7D94F2179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9" y="2257"/>
                <a:ext cx="99" cy="159"/>
              </a:xfrm>
              <a:custGeom>
                <a:avLst/>
                <a:gdLst>
                  <a:gd name="T0" fmla="*/ 71 w 99"/>
                  <a:gd name="T1" fmla="*/ 159 h 159"/>
                  <a:gd name="T2" fmla="*/ 54 w 99"/>
                  <a:gd name="T3" fmla="*/ 156 h 159"/>
                  <a:gd name="T4" fmla="*/ 40 w 99"/>
                  <a:gd name="T5" fmla="*/ 158 h 159"/>
                  <a:gd name="T6" fmla="*/ 26 w 99"/>
                  <a:gd name="T7" fmla="*/ 148 h 159"/>
                  <a:gd name="T8" fmla="*/ 0 w 99"/>
                  <a:gd name="T9" fmla="*/ 146 h 159"/>
                  <a:gd name="T10" fmla="*/ 4 w 99"/>
                  <a:gd name="T11" fmla="*/ 120 h 159"/>
                  <a:gd name="T12" fmla="*/ 18 w 99"/>
                  <a:gd name="T13" fmla="*/ 114 h 159"/>
                  <a:gd name="T14" fmla="*/ 12 w 99"/>
                  <a:gd name="T15" fmla="*/ 37 h 159"/>
                  <a:gd name="T16" fmla="*/ 54 w 99"/>
                  <a:gd name="T17" fmla="*/ 0 h 159"/>
                  <a:gd name="T18" fmla="*/ 81 w 99"/>
                  <a:gd name="T19" fmla="*/ 24 h 159"/>
                  <a:gd name="T20" fmla="*/ 77 w 99"/>
                  <a:gd name="T21" fmla="*/ 35 h 159"/>
                  <a:gd name="T22" fmla="*/ 77 w 99"/>
                  <a:gd name="T23" fmla="*/ 46 h 159"/>
                  <a:gd name="T24" fmla="*/ 91 w 99"/>
                  <a:gd name="T25" fmla="*/ 46 h 159"/>
                  <a:gd name="T26" fmla="*/ 90 w 99"/>
                  <a:gd name="T27" fmla="*/ 60 h 159"/>
                  <a:gd name="T28" fmla="*/ 99 w 99"/>
                  <a:gd name="T29" fmla="*/ 82 h 159"/>
                  <a:gd name="T30" fmla="*/ 90 w 99"/>
                  <a:gd name="T31" fmla="*/ 91 h 159"/>
                  <a:gd name="T32" fmla="*/ 86 w 99"/>
                  <a:gd name="T33" fmla="*/ 117 h 159"/>
                  <a:gd name="T34" fmla="*/ 89 w 99"/>
                  <a:gd name="T35" fmla="*/ 136 h 159"/>
                  <a:gd name="T36" fmla="*/ 82 w 99"/>
                  <a:gd name="T37" fmla="*/ 153 h 159"/>
                  <a:gd name="T38" fmla="*/ 71 w 99"/>
                  <a:gd name="T39" fmla="*/ 159 h 15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99" h="159">
                    <a:moveTo>
                      <a:pt x="71" y="159"/>
                    </a:moveTo>
                    <a:lnTo>
                      <a:pt x="54" y="156"/>
                    </a:lnTo>
                    <a:lnTo>
                      <a:pt x="40" y="158"/>
                    </a:lnTo>
                    <a:lnTo>
                      <a:pt x="26" y="148"/>
                    </a:lnTo>
                    <a:lnTo>
                      <a:pt x="0" y="146"/>
                    </a:lnTo>
                    <a:lnTo>
                      <a:pt x="4" y="120"/>
                    </a:lnTo>
                    <a:lnTo>
                      <a:pt x="18" y="114"/>
                    </a:lnTo>
                    <a:lnTo>
                      <a:pt x="12" y="37"/>
                    </a:lnTo>
                    <a:lnTo>
                      <a:pt x="54" y="0"/>
                    </a:lnTo>
                    <a:lnTo>
                      <a:pt x="81" y="24"/>
                    </a:lnTo>
                    <a:lnTo>
                      <a:pt x="77" y="35"/>
                    </a:lnTo>
                    <a:lnTo>
                      <a:pt x="77" y="46"/>
                    </a:lnTo>
                    <a:lnTo>
                      <a:pt x="91" y="46"/>
                    </a:lnTo>
                    <a:lnTo>
                      <a:pt x="90" y="60"/>
                    </a:lnTo>
                    <a:lnTo>
                      <a:pt x="99" y="82"/>
                    </a:lnTo>
                    <a:lnTo>
                      <a:pt x="90" y="91"/>
                    </a:lnTo>
                    <a:lnTo>
                      <a:pt x="86" y="117"/>
                    </a:lnTo>
                    <a:lnTo>
                      <a:pt x="89" y="136"/>
                    </a:lnTo>
                    <a:lnTo>
                      <a:pt x="82" y="153"/>
                    </a:lnTo>
                    <a:lnTo>
                      <a:pt x="71" y="15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33" name="Freeform 477">
                <a:extLst>
                  <a:ext uri="{FF2B5EF4-FFF2-40B4-BE49-F238E27FC236}">
                    <a16:creationId xmlns:a16="http://schemas.microsoft.com/office/drawing/2014/main" id="{75D611A1-A532-4E25-A4E6-B0A5CA25B2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4" y="2462"/>
                <a:ext cx="85" cy="82"/>
              </a:xfrm>
              <a:custGeom>
                <a:avLst/>
                <a:gdLst>
                  <a:gd name="T0" fmla="*/ 39 w 85"/>
                  <a:gd name="T1" fmla="*/ 82 h 82"/>
                  <a:gd name="T2" fmla="*/ 36 w 85"/>
                  <a:gd name="T3" fmla="*/ 70 h 82"/>
                  <a:gd name="T4" fmla="*/ 15 w 85"/>
                  <a:gd name="T5" fmla="*/ 70 h 82"/>
                  <a:gd name="T6" fmla="*/ 1 w 85"/>
                  <a:gd name="T7" fmla="*/ 43 h 82"/>
                  <a:gd name="T8" fmla="*/ 0 w 85"/>
                  <a:gd name="T9" fmla="*/ 2 h 82"/>
                  <a:gd name="T10" fmla="*/ 7 w 85"/>
                  <a:gd name="T11" fmla="*/ 0 h 82"/>
                  <a:gd name="T12" fmla="*/ 14 w 85"/>
                  <a:gd name="T13" fmla="*/ 11 h 82"/>
                  <a:gd name="T14" fmla="*/ 32 w 85"/>
                  <a:gd name="T15" fmla="*/ 14 h 82"/>
                  <a:gd name="T16" fmla="*/ 77 w 85"/>
                  <a:gd name="T17" fmla="*/ 1 h 82"/>
                  <a:gd name="T18" fmla="*/ 77 w 85"/>
                  <a:gd name="T19" fmla="*/ 12 h 82"/>
                  <a:gd name="T20" fmla="*/ 85 w 85"/>
                  <a:gd name="T21" fmla="*/ 56 h 82"/>
                  <a:gd name="T22" fmla="*/ 54 w 85"/>
                  <a:gd name="T23" fmla="*/ 60 h 82"/>
                  <a:gd name="T24" fmla="*/ 53 w 85"/>
                  <a:gd name="T25" fmla="*/ 75 h 82"/>
                  <a:gd name="T26" fmla="*/ 39 w 85"/>
                  <a:gd name="T27" fmla="*/ 82 h 8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5" h="82">
                    <a:moveTo>
                      <a:pt x="39" y="82"/>
                    </a:moveTo>
                    <a:lnTo>
                      <a:pt x="36" y="70"/>
                    </a:lnTo>
                    <a:lnTo>
                      <a:pt x="15" y="70"/>
                    </a:lnTo>
                    <a:lnTo>
                      <a:pt x="1" y="43"/>
                    </a:lnTo>
                    <a:lnTo>
                      <a:pt x="0" y="2"/>
                    </a:lnTo>
                    <a:lnTo>
                      <a:pt x="7" y="0"/>
                    </a:lnTo>
                    <a:lnTo>
                      <a:pt x="14" y="11"/>
                    </a:lnTo>
                    <a:lnTo>
                      <a:pt x="32" y="14"/>
                    </a:lnTo>
                    <a:lnTo>
                      <a:pt x="77" y="1"/>
                    </a:lnTo>
                    <a:lnTo>
                      <a:pt x="77" y="12"/>
                    </a:lnTo>
                    <a:lnTo>
                      <a:pt x="85" y="56"/>
                    </a:lnTo>
                    <a:lnTo>
                      <a:pt x="54" y="60"/>
                    </a:lnTo>
                    <a:lnTo>
                      <a:pt x="53" y="75"/>
                    </a:lnTo>
                    <a:lnTo>
                      <a:pt x="39" y="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34" name="Freeform 478">
                <a:extLst>
                  <a:ext uri="{FF2B5EF4-FFF2-40B4-BE49-F238E27FC236}">
                    <a16:creationId xmlns:a16="http://schemas.microsoft.com/office/drawing/2014/main" id="{6243CD43-84C0-4A2C-8A66-2078CF3CAE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9" y="2986"/>
                <a:ext cx="69" cy="98"/>
              </a:xfrm>
              <a:custGeom>
                <a:avLst/>
                <a:gdLst>
                  <a:gd name="T0" fmla="*/ 50 w 69"/>
                  <a:gd name="T1" fmla="*/ 98 h 98"/>
                  <a:gd name="T2" fmla="*/ 20 w 69"/>
                  <a:gd name="T3" fmla="*/ 88 h 98"/>
                  <a:gd name="T4" fmla="*/ 7 w 69"/>
                  <a:gd name="T5" fmla="*/ 70 h 98"/>
                  <a:gd name="T6" fmla="*/ 0 w 69"/>
                  <a:gd name="T7" fmla="*/ 66 h 98"/>
                  <a:gd name="T8" fmla="*/ 7 w 69"/>
                  <a:gd name="T9" fmla="*/ 60 h 98"/>
                  <a:gd name="T10" fmla="*/ 15 w 69"/>
                  <a:gd name="T11" fmla="*/ 62 h 98"/>
                  <a:gd name="T12" fmla="*/ 23 w 69"/>
                  <a:gd name="T13" fmla="*/ 42 h 98"/>
                  <a:gd name="T14" fmla="*/ 15 w 69"/>
                  <a:gd name="T15" fmla="*/ 23 h 98"/>
                  <a:gd name="T16" fmla="*/ 27 w 69"/>
                  <a:gd name="T17" fmla="*/ 20 h 98"/>
                  <a:gd name="T18" fmla="*/ 50 w 69"/>
                  <a:gd name="T19" fmla="*/ 0 h 98"/>
                  <a:gd name="T20" fmla="*/ 68 w 69"/>
                  <a:gd name="T21" fmla="*/ 30 h 98"/>
                  <a:gd name="T22" fmla="*/ 64 w 69"/>
                  <a:gd name="T23" fmla="*/ 50 h 98"/>
                  <a:gd name="T24" fmla="*/ 69 w 69"/>
                  <a:gd name="T25" fmla="*/ 59 h 98"/>
                  <a:gd name="T26" fmla="*/ 50 w 69"/>
                  <a:gd name="T27" fmla="*/ 98 h 9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69" h="98">
                    <a:moveTo>
                      <a:pt x="50" y="98"/>
                    </a:moveTo>
                    <a:lnTo>
                      <a:pt x="20" y="88"/>
                    </a:lnTo>
                    <a:lnTo>
                      <a:pt x="7" y="70"/>
                    </a:lnTo>
                    <a:lnTo>
                      <a:pt x="0" y="66"/>
                    </a:lnTo>
                    <a:lnTo>
                      <a:pt x="7" y="60"/>
                    </a:lnTo>
                    <a:lnTo>
                      <a:pt x="15" y="62"/>
                    </a:lnTo>
                    <a:lnTo>
                      <a:pt x="23" y="42"/>
                    </a:lnTo>
                    <a:lnTo>
                      <a:pt x="15" y="23"/>
                    </a:lnTo>
                    <a:lnTo>
                      <a:pt x="27" y="20"/>
                    </a:lnTo>
                    <a:lnTo>
                      <a:pt x="50" y="0"/>
                    </a:lnTo>
                    <a:lnTo>
                      <a:pt x="68" y="30"/>
                    </a:lnTo>
                    <a:lnTo>
                      <a:pt x="64" y="50"/>
                    </a:lnTo>
                    <a:lnTo>
                      <a:pt x="69" y="59"/>
                    </a:lnTo>
                    <a:lnTo>
                      <a:pt x="50" y="9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35" name="Freeform 479">
                <a:extLst>
                  <a:ext uri="{FF2B5EF4-FFF2-40B4-BE49-F238E27FC236}">
                    <a16:creationId xmlns:a16="http://schemas.microsoft.com/office/drawing/2014/main" id="{AA6F7D3A-58EE-4A5A-AA4B-3D72E8B7CD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0" y="2208"/>
                <a:ext cx="218" cy="184"/>
              </a:xfrm>
              <a:custGeom>
                <a:avLst/>
                <a:gdLst>
                  <a:gd name="T0" fmla="*/ 198 w 218"/>
                  <a:gd name="T1" fmla="*/ 184 h 184"/>
                  <a:gd name="T2" fmla="*/ 168 w 218"/>
                  <a:gd name="T3" fmla="*/ 158 h 184"/>
                  <a:gd name="T4" fmla="*/ 123 w 218"/>
                  <a:gd name="T5" fmla="*/ 126 h 184"/>
                  <a:gd name="T6" fmla="*/ 88 w 218"/>
                  <a:gd name="T7" fmla="*/ 93 h 184"/>
                  <a:gd name="T8" fmla="*/ 82 w 218"/>
                  <a:gd name="T9" fmla="*/ 105 h 184"/>
                  <a:gd name="T10" fmla="*/ 69 w 218"/>
                  <a:gd name="T11" fmla="*/ 97 h 184"/>
                  <a:gd name="T12" fmla="*/ 56 w 218"/>
                  <a:gd name="T13" fmla="*/ 109 h 184"/>
                  <a:gd name="T14" fmla="*/ 26 w 218"/>
                  <a:gd name="T15" fmla="*/ 85 h 184"/>
                  <a:gd name="T16" fmla="*/ 13 w 218"/>
                  <a:gd name="T17" fmla="*/ 89 h 184"/>
                  <a:gd name="T18" fmla="*/ 9 w 218"/>
                  <a:gd name="T19" fmla="*/ 78 h 184"/>
                  <a:gd name="T20" fmla="*/ 0 w 218"/>
                  <a:gd name="T21" fmla="*/ 54 h 184"/>
                  <a:gd name="T22" fmla="*/ 6 w 218"/>
                  <a:gd name="T23" fmla="*/ 51 h 184"/>
                  <a:gd name="T24" fmla="*/ 12 w 218"/>
                  <a:gd name="T25" fmla="*/ 52 h 184"/>
                  <a:gd name="T26" fmla="*/ 15 w 218"/>
                  <a:gd name="T27" fmla="*/ 54 h 184"/>
                  <a:gd name="T28" fmla="*/ 21 w 218"/>
                  <a:gd name="T29" fmla="*/ 62 h 184"/>
                  <a:gd name="T30" fmla="*/ 24 w 218"/>
                  <a:gd name="T31" fmla="*/ 62 h 184"/>
                  <a:gd name="T32" fmla="*/ 28 w 218"/>
                  <a:gd name="T33" fmla="*/ 59 h 184"/>
                  <a:gd name="T34" fmla="*/ 30 w 218"/>
                  <a:gd name="T35" fmla="*/ 55 h 184"/>
                  <a:gd name="T36" fmla="*/ 32 w 218"/>
                  <a:gd name="T37" fmla="*/ 52 h 184"/>
                  <a:gd name="T38" fmla="*/ 37 w 218"/>
                  <a:gd name="T39" fmla="*/ 52 h 184"/>
                  <a:gd name="T40" fmla="*/ 44 w 218"/>
                  <a:gd name="T41" fmla="*/ 50 h 184"/>
                  <a:gd name="T42" fmla="*/ 56 w 218"/>
                  <a:gd name="T43" fmla="*/ 49 h 184"/>
                  <a:gd name="T44" fmla="*/ 57 w 218"/>
                  <a:gd name="T45" fmla="*/ 50 h 184"/>
                  <a:gd name="T46" fmla="*/ 57 w 218"/>
                  <a:gd name="T47" fmla="*/ 50 h 184"/>
                  <a:gd name="T48" fmla="*/ 61 w 218"/>
                  <a:gd name="T49" fmla="*/ 49 h 184"/>
                  <a:gd name="T50" fmla="*/ 63 w 218"/>
                  <a:gd name="T51" fmla="*/ 49 h 184"/>
                  <a:gd name="T52" fmla="*/ 67 w 218"/>
                  <a:gd name="T53" fmla="*/ 49 h 184"/>
                  <a:gd name="T54" fmla="*/ 76 w 218"/>
                  <a:gd name="T55" fmla="*/ 49 h 184"/>
                  <a:gd name="T56" fmla="*/ 79 w 218"/>
                  <a:gd name="T57" fmla="*/ 46 h 184"/>
                  <a:gd name="T58" fmla="*/ 80 w 218"/>
                  <a:gd name="T59" fmla="*/ 44 h 184"/>
                  <a:gd name="T60" fmla="*/ 79 w 218"/>
                  <a:gd name="T61" fmla="*/ 39 h 184"/>
                  <a:gd name="T62" fmla="*/ 78 w 218"/>
                  <a:gd name="T63" fmla="*/ 32 h 184"/>
                  <a:gd name="T64" fmla="*/ 77 w 218"/>
                  <a:gd name="T65" fmla="*/ 11 h 184"/>
                  <a:gd name="T66" fmla="*/ 78 w 218"/>
                  <a:gd name="T67" fmla="*/ 4 h 184"/>
                  <a:gd name="T68" fmla="*/ 84 w 218"/>
                  <a:gd name="T69" fmla="*/ 0 h 184"/>
                  <a:gd name="T70" fmla="*/ 87 w 218"/>
                  <a:gd name="T71" fmla="*/ 0 h 184"/>
                  <a:gd name="T72" fmla="*/ 89 w 218"/>
                  <a:gd name="T73" fmla="*/ 1 h 184"/>
                  <a:gd name="T74" fmla="*/ 96 w 218"/>
                  <a:gd name="T75" fmla="*/ 7 h 184"/>
                  <a:gd name="T76" fmla="*/ 101 w 218"/>
                  <a:gd name="T77" fmla="*/ 10 h 184"/>
                  <a:gd name="T78" fmla="*/ 105 w 218"/>
                  <a:gd name="T79" fmla="*/ 10 h 184"/>
                  <a:gd name="T80" fmla="*/ 107 w 218"/>
                  <a:gd name="T81" fmla="*/ 8 h 184"/>
                  <a:gd name="T82" fmla="*/ 127 w 218"/>
                  <a:gd name="T83" fmla="*/ 35 h 184"/>
                  <a:gd name="T84" fmla="*/ 122 w 218"/>
                  <a:gd name="T85" fmla="*/ 56 h 184"/>
                  <a:gd name="T86" fmla="*/ 134 w 218"/>
                  <a:gd name="T87" fmla="*/ 68 h 184"/>
                  <a:gd name="T88" fmla="*/ 156 w 218"/>
                  <a:gd name="T89" fmla="*/ 102 h 184"/>
                  <a:gd name="T90" fmla="*/ 187 w 218"/>
                  <a:gd name="T91" fmla="*/ 138 h 184"/>
                  <a:gd name="T92" fmla="*/ 201 w 218"/>
                  <a:gd name="T93" fmla="*/ 152 h 184"/>
                  <a:gd name="T94" fmla="*/ 211 w 218"/>
                  <a:gd name="T95" fmla="*/ 163 h 184"/>
                  <a:gd name="T96" fmla="*/ 218 w 218"/>
                  <a:gd name="T97" fmla="*/ 176 h 184"/>
                  <a:gd name="T98" fmla="*/ 198 w 218"/>
                  <a:gd name="T99" fmla="*/ 184 h 18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218" h="184">
                    <a:moveTo>
                      <a:pt x="198" y="184"/>
                    </a:moveTo>
                    <a:lnTo>
                      <a:pt x="168" y="158"/>
                    </a:lnTo>
                    <a:lnTo>
                      <a:pt x="123" y="126"/>
                    </a:lnTo>
                    <a:lnTo>
                      <a:pt x="88" y="93"/>
                    </a:lnTo>
                    <a:lnTo>
                      <a:pt x="82" y="105"/>
                    </a:lnTo>
                    <a:lnTo>
                      <a:pt x="69" y="97"/>
                    </a:lnTo>
                    <a:lnTo>
                      <a:pt x="56" y="109"/>
                    </a:lnTo>
                    <a:lnTo>
                      <a:pt x="26" y="85"/>
                    </a:lnTo>
                    <a:lnTo>
                      <a:pt x="13" y="89"/>
                    </a:lnTo>
                    <a:lnTo>
                      <a:pt x="9" y="78"/>
                    </a:lnTo>
                    <a:lnTo>
                      <a:pt x="0" y="54"/>
                    </a:lnTo>
                    <a:lnTo>
                      <a:pt x="6" y="51"/>
                    </a:lnTo>
                    <a:lnTo>
                      <a:pt x="12" y="52"/>
                    </a:lnTo>
                    <a:lnTo>
                      <a:pt x="15" y="54"/>
                    </a:lnTo>
                    <a:lnTo>
                      <a:pt x="21" y="62"/>
                    </a:lnTo>
                    <a:lnTo>
                      <a:pt x="24" y="62"/>
                    </a:lnTo>
                    <a:lnTo>
                      <a:pt x="28" y="59"/>
                    </a:lnTo>
                    <a:lnTo>
                      <a:pt x="30" y="55"/>
                    </a:lnTo>
                    <a:lnTo>
                      <a:pt x="32" y="52"/>
                    </a:lnTo>
                    <a:lnTo>
                      <a:pt x="37" y="52"/>
                    </a:lnTo>
                    <a:lnTo>
                      <a:pt x="44" y="50"/>
                    </a:lnTo>
                    <a:lnTo>
                      <a:pt x="56" y="49"/>
                    </a:lnTo>
                    <a:lnTo>
                      <a:pt x="57" y="50"/>
                    </a:lnTo>
                    <a:lnTo>
                      <a:pt x="61" y="49"/>
                    </a:lnTo>
                    <a:lnTo>
                      <a:pt x="63" y="49"/>
                    </a:lnTo>
                    <a:lnTo>
                      <a:pt x="67" y="49"/>
                    </a:lnTo>
                    <a:lnTo>
                      <a:pt x="76" y="49"/>
                    </a:lnTo>
                    <a:lnTo>
                      <a:pt x="79" y="46"/>
                    </a:lnTo>
                    <a:lnTo>
                      <a:pt x="80" y="44"/>
                    </a:lnTo>
                    <a:lnTo>
                      <a:pt x="79" y="39"/>
                    </a:lnTo>
                    <a:lnTo>
                      <a:pt x="78" y="32"/>
                    </a:lnTo>
                    <a:lnTo>
                      <a:pt x="77" y="11"/>
                    </a:lnTo>
                    <a:lnTo>
                      <a:pt x="78" y="4"/>
                    </a:lnTo>
                    <a:lnTo>
                      <a:pt x="84" y="0"/>
                    </a:lnTo>
                    <a:lnTo>
                      <a:pt x="87" y="0"/>
                    </a:lnTo>
                    <a:lnTo>
                      <a:pt x="89" y="1"/>
                    </a:lnTo>
                    <a:lnTo>
                      <a:pt x="96" y="7"/>
                    </a:lnTo>
                    <a:lnTo>
                      <a:pt x="101" y="10"/>
                    </a:lnTo>
                    <a:lnTo>
                      <a:pt x="105" y="10"/>
                    </a:lnTo>
                    <a:lnTo>
                      <a:pt x="107" y="8"/>
                    </a:lnTo>
                    <a:lnTo>
                      <a:pt x="127" y="35"/>
                    </a:lnTo>
                    <a:lnTo>
                      <a:pt x="122" y="56"/>
                    </a:lnTo>
                    <a:lnTo>
                      <a:pt x="134" y="68"/>
                    </a:lnTo>
                    <a:lnTo>
                      <a:pt x="156" y="102"/>
                    </a:lnTo>
                    <a:lnTo>
                      <a:pt x="187" y="138"/>
                    </a:lnTo>
                    <a:lnTo>
                      <a:pt x="201" y="152"/>
                    </a:lnTo>
                    <a:lnTo>
                      <a:pt x="211" y="163"/>
                    </a:lnTo>
                    <a:lnTo>
                      <a:pt x="218" y="176"/>
                    </a:lnTo>
                    <a:lnTo>
                      <a:pt x="198" y="18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36" name="Freeform 480">
                <a:extLst>
                  <a:ext uri="{FF2B5EF4-FFF2-40B4-BE49-F238E27FC236}">
                    <a16:creationId xmlns:a16="http://schemas.microsoft.com/office/drawing/2014/main" id="{68CFAEF7-1D88-483A-9CD1-5255857F48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5" y="1132"/>
                <a:ext cx="153" cy="216"/>
              </a:xfrm>
              <a:custGeom>
                <a:avLst/>
                <a:gdLst>
                  <a:gd name="T0" fmla="*/ 153 w 153"/>
                  <a:gd name="T1" fmla="*/ 216 h 216"/>
                  <a:gd name="T2" fmla="*/ 69 w 153"/>
                  <a:gd name="T3" fmla="*/ 191 h 216"/>
                  <a:gd name="T4" fmla="*/ 24 w 153"/>
                  <a:gd name="T5" fmla="*/ 193 h 216"/>
                  <a:gd name="T6" fmla="*/ 19 w 153"/>
                  <a:gd name="T7" fmla="*/ 186 h 216"/>
                  <a:gd name="T8" fmla="*/ 13 w 153"/>
                  <a:gd name="T9" fmla="*/ 171 h 216"/>
                  <a:gd name="T10" fmla="*/ 11 w 153"/>
                  <a:gd name="T11" fmla="*/ 160 h 216"/>
                  <a:gd name="T12" fmla="*/ 0 w 153"/>
                  <a:gd name="T13" fmla="*/ 138 h 216"/>
                  <a:gd name="T14" fmla="*/ 6 w 153"/>
                  <a:gd name="T15" fmla="*/ 127 h 216"/>
                  <a:gd name="T16" fmla="*/ 0 w 153"/>
                  <a:gd name="T17" fmla="*/ 121 h 216"/>
                  <a:gd name="T18" fmla="*/ 4 w 153"/>
                  <a:gd name="T19" fmla="*/ 109 h 216"/>
                  <a:gd name="T20" fmla="*/ 21 w 153"/>
                  <a:gd name="T21" fmla="*/ 106 h 216"/>
                  <a:gd name="T22" fmla="*/ 27 w 153"/>
                  <a:gd name="T23" fmla="*/ 90 h 216"/>
                  <a:gd name="T24" fmla="*/ 22 w 153"/>
                  <a:gd name="T25" fmla="*/ 74 h 216"/>
                  <a:gd name="T26" fmla="*/ 29 w 153"/>
                  <a:gd name="T27" fmla="*/ 62 h 216"/>
                  <a:gd name="T28" fmla="*/ 20 w 153"/>
                  <a:gd name="T29" fmla="*/ 56 h 216"/>
                  <a:gd name="T30" fmla="*/ 3 w 153"/>
                  <a:gd name="T31" fmla="*/ 50 h 216"/>
                  <a:gd name="T32" fmla="*/ 67 w 153"/>
                  <a:gd name="T33" fmla="*/ 0 h 216"/>
                  <a:gd name="T34" fmla="*/ 91 w 153"/>
                  <a:gd name="T35" fmla="*/ 4 h 216"/>
                  <a:gd name="T36" fmla="*/ 109 w 153"/>
                  <a:gd name="T37" fmla="*/ 90 h 216"/>
                  <a:gd name="T38" fmla="*/ 140 w 153"/>
                  <a:gd name="T39" fmla="*/ 151 h 216"/>
                  <a:gd name="T40" fmla="*/ 153 w 153"/>
                  <a:gd name="T41" fmla="*/ 216 h 2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53" h="216">
                    <a:moveTo>
                      <a:pt x="153" y="216"/>
                    </a:moveTo>
                    <a:lnTo>
                      <a:pt x="69" y="191"/>
                    </a:lnTo>
                    <a:lnTo>
                      <a:pt x="24" y="193"/>
                    </a:lnTo>
                    <a:lnTo>
                      <a:pt x="19" y="186"/>
                    </a:lnTo>
                    <a:lnTo>
                      <a:pt x="13" y="171"/>
                    </a:lnTo>
                    <a:lnTo>
                      <a:pt x="11" y="160"/>
                    </a:lnTo>
                    <a:lnTo>
                      <a:pt x="0" y="138"/>
                    </a:lnTo>
                    <a:lnTo>
                      <a:pt x="6" y="127"/>
                    </a:lnTo>
                    <a:lnTo>
                      <a:pt x="0" y="121"/>
                    </a:lnTo>
                    <a:lnTo>
                      <a:pt x="4" y="109"/>
                    </a:lnTo>
                    <a:lnTo>
                      <a:pt x="21" y="106"/>
                    </a:lnTo>
                    <a:lnTo>
                      <a:pt x="27" y="90"/>
                    </a:lnTo>
                    <a:lnTo>
                      <a:pt x="22" y="74"/>
                    </a:lnTo>
                    <a:lnTo>
                      <a:pt x="29" y="62"/>
                    </a:lnTo>
                    <a:lnTo>
                      <a:pt x="20" y="56"/>
                    </a:lnTo>
                    <a:lnTo>
                      <a:pt x="3" y="50"/>
                    </a:lnTo>
                    <a:lnTo>
                      <a:pt x="67" y="0"/>
                    </a:lnTo>
                    <a:lnTo>
                      <a:pt x="91" y="4"/>
                    </a:lnTo>
                    <a:lnTo>
                      <a:pt x="109" y="90"/>
                    </a:lnTo>
                    <a:lnTo>
                      <a:pt x="140" y="151"/>
                    </a:lnTo>
                    <a:lnTo>
                      <a:pt x="153" y="21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37" name="Freeform 481">
                <a:extLst>
                  <a:ext uri="{FF2B5EF4-FFF2-40B4-BE49-F238E27FC236}">
                    <a16:creationId xmlns:a16="http://schemas.microsoft.com/office/drawing/2014/main" id="{25CE2DB5-5C33-4B75-A34D-81A8C379A6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7" y="2597"/>
                <a:ext cx="79" cy="108"/>
              </a:xfrm>
              <a:custGeom>
                <a:avLst/>
                <a:gdLst>
                  <a:gd name="T0" fmla="*/ 14 w 79"/>
                  <a:gd name="T1" fmla="*/ 108 h 108"/>
                  <a:gd name="T2" fmla="*/ 0 w 79"/>
                  <a:gd name="T3" fmla="*/ 79 h 108"/>
                  <a:gd name="T4" fmla="*/ 10 w 79"/>
                  <a:gd name="T5" fmla="*/ 73 h 108"/>
                  <a:gd name="T6" fmla="*/ 28 w 79"/>
                  <a:gd name="T7" fmla="*/ 50 h 108"/>
                  <a:gd name="T8" fmla="*/ 14 w 79"/>
                  <a:gd name="T9" fmla="*/ 41 h 108"/>
                  <a:gd name="T10" fmla="*/ 14 w 79"/>
                  <a:gd name="T11" fmla="*/ 26 h 108"/>
                  <a:gd name="T12" fmla="*/ 5 w 79"/>
                  <a:gd name="T13" fmla="*/ 20 h 108"/>
                  <a:gd name="T14" fmla="*/ 0 w 79"/>
                  <a:gd name="T15" fmla="*/ 6 h 108"/>
                  <a:gd name="T16" fmla="*/ 17 w 79"/>
                  <a:gd name="T17" fmla="*/ 0 h 108"/>
                  <a:gd name="T18" fmla="*/ 45 w 79"/>
                  <a:gd name="T19" fmla="*/ 30 h 108"/>
                  <a:gd name="T20" fmla="*/ 58 w 79"/>
                  <a:gd name="T21" fmla="*/ 17 h 108"/>
                  <a:gd name="T22" fmla="*/ 79 w 79"/>
                  <a:gd name="T23" fmla="*/ 72 h 108"/>
                  <a:gd name="T24" fmla="*/ 62 w 79"/>
                  <a:gd name="T25" fmla="*/ 95 h 108"/>
                  <a:gd name="T26" fmla="*/ 50 w 79"/>
                  <a:gd name="T27" fmla="*/ 103 h 108"/>
                  <a:gd name="T28" fmla="*/ 25 w 79"/>
                  <a:gd name="T29" fmla="*/ 81 h 108"/>
                  <a:gd name="T30" fmla="*/ 25 w 79"/>
                  <a:gd name="T31" fmla="*/ 107 h 108"/>
                  <a:gd name="T32" fmla="*/ 14 w 79"/>
                  <a:gd name="T33" fmla="*/ 108 h 10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9" h="108">
                    <a:moveTo>
                      <a:pt x="14" y="108"/>
                    </a:moveTo>
                    <a:lnTo>
                      <a:pt x="0" y="79"/>
                    </a:lnTo>
                    <a:lnTo>
                      <a:pt x="10" y="73"/>
                    </a:lnTo>
                    <a:lnTo>
                      <a:pt x="28" y="50"/>
                    </a:lnTo>
                    <a:lnTo>
                      <a:pt x="14" y="41"/>
                    </a:lnTo>
                    <a:lnTo>
                      <a:pt x="14" y="26"/>
                    </a:lnTo>
                    <a:lnTo>
                      <a:pt x="5" y="20"/>
                    </a:lnTo>
                    <a:lnTo>
                      <a:pt x="0" y="6"/>
                    </a:lnTo>
                    <a:lnTo>
                      <a:pt x="17" y="0"/>
                    </a:lnTo>
                    <a:lnTo>
                      <a:pt x="45" y="30"/>
                    </a:lnTo>
                    <a:lnTo>
                      <a:pt x="58" y="17"/>
                    </a:lnTo>
                    <a:lnTo>
                      <a:pt x="79" y="72"/>
                    </a:lnTo>
                    <a:lnTo>
                      <a:pt x="62" y="95"/>
                    </a:lnTo>
                    <a:lnTo>
                      <a:pt x="50" y="103"/>
                    </a:lnTo>
                    <a:lnTo>
                      <a:pt x="25" y="81"/>
                    </a:lnTo>
                    <a:lnTo>
                      <a:pt x="25" y="107"/>
                    </a:lnTo>
                    <a:lnTo>
                      <a:pt x="14" y="10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38" name="Freeform 482">
                <a:extLst>
                  <a:ext uri="{FF2B5EF4-FFF2-40B4-BE49-F238E27FC236}">
                    <a16:creationId xmlns:a16="http://schemas.microsoft.com/office/drawing/2014/main" id="{44D6C650-7A0C-4A0D-A444-7D78602BD2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9" y="2521"/>
                <a:ext cx="104" cy="152"/>
              </a:xfrm>
              <a:custGeom>
                <a:avLst/>
                <a:gdLst>
                  <a:gd name="T0" fmla="*/ 56 w 104"/>
                  <a:gd name="T1" fmla="*/ 152 h 152"/>
                  <a:gd name="T2" fmla="*/ 49 w 104"/>
                  <a:gd name="T3" fmla="*/ 133 h 152"/>
                  <a:gd name="T4" fmla="*/ 28 w 104"/>
                  <a:gd name="T5" fmla="*/ 133 h 152"/>
                  <a:gd name="T6" fmla="*/ 12 w 104"/>
                  <a:gd name="T7" fmla="*/ 127 h 152"/>
                  <a:gd name="T8" fmla="*/ 4 w 104"/>
                  <a:gd name="T9" fmla="*/ 107 h 152"/>
                  <a:gd name="T10" fmla="*/ 0 w 104"/>
                  <a:gd name="T11" fmla="*/ 85 h 152"/>
                  <a:gd name="T12" fmla="*/ 12 w 104"/>
                  <a:gd name="T13" fmla="*/ 81 h 152"/>
                  <a:gd name="T14" fmla="*/ 22 w 104"/>
                  <a:gd name="T15" fmla="*/ 68 h 152"/>
                  <a:gd name="T16" fmla="*/ 13 w 104"/>
                  <a:gd name="T17" fmla="*/ 63 h 152"/>
                  <a:gd name="T18" fmla="*/ 13 w 104"/>
                  <a:gd name="T19" fmla="*/ 51 h 152"/>
                  <a:gd name="T20" fmla="*/ 4 w 104"/>
                  <a:gd name="T21" fmla="*/ 32 h 152"/>
                  <a:gd name="T22" fmla="*/ 22 w 104"/>
                  <a:gd name="T23" fmla="*/ 20 h 152"/>
                  <a:gd name="T24" fmla="*/ 27 w 104"/>
                  <a:gd name="T25" fmla="*/ 5 h 152"/>
                  <a:gd name="T26" fmla="*/ 38 w 104"/>
                  <a:gd name="T27" fmla="*/ 0 h 152"/>
                  <a:gd name="T28" fmla="*/ 52 w 104"/>
                  <a:gd name="T29" fmla="*/ 14 h 152"/>
                  <a:gd name="T30" fmla="*/ 53 w 104"/>
                  <a:gd name="T31" fmla="*/ 55 h 152"/>
                  <a:gd name="T32" fmla="*/ 67 w 104"/>
                  <a:gd name="T33" fmla="*/ 86 h 152"/>
                  <a:gd name="T34" fmla="*/ 89 w 104"/>
                  <a:gd name="T35" fmla="*/ 102 h 152"/>
                  <a:gd name="T36" fmla="*/ 104 w 104"/>
                  <a:gd name="T37" fmla="*/ 129 h 152"/>
                  <a:gd name="T38" fmla="*/ 92 w 104"/>
                  <a:gd name="T39" fmla="*/ 142 h 152"/>
                  <a:gd name="T40" fmla="*/ 79 w 104"/>
                  <a:gd name="T41" fmla="*/ 138 h 152"/>
                  <a:gd name="T42" fmla="*/ 56 w 104"/>
                  <a:gd name="T43" fmla="*/ 152 h 15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04" h="152">
                    <a:moveTo>
                      <a:pt x="56" y="152"/>
                    </a:moveTo>
                    <a:lnTo>
                      <a:pt x="49" y="133"/>
                    </a:lnTo>
                    <a:lnTo>
                      <a:pt x="28" y="133"/>
                    </a:lnTo>
                    <a:lnTo>
                      <a:pt x="12" y="127"/>
                    </a:lnTo>
                    <a:lnTo>
                      <a:pt x="4" y="107"/>
                    </a:lnTo>
                    <a:lnTo>
                      <a:pt x="0" y="85"/>
                    </a:lnTo>
                    <a:lnTo>
                      <a:pt x="12" y="81"/>
                    </a:lnTo>
                    <a:lnTo>
                      <a:pt x="22" y="68"/>
                    </a:lnTo>
                    <a:lnTo>
                      <a:pt x="13" y="63"/>
                    </a:lnTo>
                    <a:lnTo>
                      <a:pt x="13" y="51"/>
                    </a:lnTo>
                    <a:lnTo>
                      <a:pt x="4" y="32"/>
                    </a:lnTo>
                    <a:lnTo>
                      <a:pt x="22" y="20"/>
                    </a:lnTo>
                    <a:lnTo>
                      <a:pt x="27" y="5"/>
                    </a:lnTo>
                    <a:lnTo>
                      <a:pt x="38" y="0"/>
                    </a:lnTo>
                    <a:lnTo>
                      <a:pt x="52" y="14"/>
                    </a:lnTo>
                    <a:lnTo>
                      <a:pt x="53" y="55"/>
                    </a:lnTo>
                    <a:lnTo>
                      <a:pt x="67" y="86"/>
                    </a:lnTo>
                    <a:lnTo>
                      <a:pt x="89" y="102"/>
                    </a:lnTo>
                    <a:lnTo>
                      <a:pt x="104" y="129"/>
                    </a:lnTo>
                    <a:lnTo>
                      <a:pt x="92" y="142"/>
                    </a:lnTo>
                    <a:lnTo>
                      <a:pt x="79" y="138"/>
                    </a:lnTo>
                    <a:lnTo>
                      <a:pt x="56" y="15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39" name="Freeform 483">
                <a:extLst>
                  <a:ext uri="{FF2B5EF4-FFF2-40B4-BE49-F238E27FC236}">
                    <a16:creationId xmlns:a16="http://schemas.microsoft.com/office/drawing/2014/main" id="{BB3F71F0-ED25-4F6E-BFA1-1404048B79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60" y="2549"/>
                <a:ext cx="49" cy="67"/>
              </a:xfrm>
              <a:custGeom>
                <a:avLst/>
                <a:gdLst>
                  <a:gd name="T0" fmla="*/ 15 w 49"/>
                  <a:gd name="T1" fmla="*/ 21 h 67"/>
                  <a:gd name="T2" fmla="*/ 11 w 49"/>
                  <a:gd name="T3" fmla="*/ 19 h 67"/>
                  <a:gd name="T4" fmla="*/ 9 w 49"/>
                  <a:gd name="T5" fmla="*/ 15 h 67"/>
                  <a:gd name="T6" fmla="*/ 9 w 49"/>
                  <a:gd name="T7" fmla="*/ 13 h 67"/>
                  <a:gd name="T8" fmla="*/ 13 w 49"/>
                  <a:gd name="T9" fmla="*/ 9 h 67"/>
                  <a:gd name="T10" fmla="*/ 19 w 49"/>
                  <a:gd name="T11" fmla="*/ 6 h 67"/>
                  <a:gd name="T12" fmla="*/ 24 w 49"/>
                  <a:gd name="T13" fmla="*/ 5 h 67"/>
                  <a:gd name="T14" fmla="*/ 27 w 49"/>
                  <a:gd name="T15" fmla="*/ 8 h 67"/>
                  <a:gd name="T16" fmla="*/ 27 w 49"/>
                  <a:gd name="T17" fmla="*/ 12 h 67"/>
                  <a:gd name="T18" fmla="*/ 25 w 49"/>
                  <a:gd name="T19" fmla="*/ 13 h 67"/>
                  <a:gd name="T20" fmla="*/ 20 w 49"/>
                  <a:gd name="T21" fmla="*/ 18 h 67"/>
                  <a:gd name="T22" fmla="*/ 15 w 49"/>
                  <a:gd name="T23" fmla="*/ 21 h 67"/>
                  <a:gd name="T24" fmla="*/ 3 w 49"/>
                  <a:gd name="T25" fmla="*/ 53 h 67"/>
                  <a:gd name="T26" fmla="*/ 0 w 49"/>
                  <a:gd name="T27" fmla="*/ 50 h 67"/>
                  <a:gd name="T28" fmla="*/ 0 w 49"/>
                  <a:gd name="T29" fmla="*/ 48 h 67"/>
                  <a:gd name="T30" fmla="*/ 0 w 49"/>
                  <a:gd name="T31" fmla="*/ 42 h 67"/>
                  <a:gd name="T32" fmla="*/ 2 w 49"/>
                  <a:gd name="T33" fmla="*/ 39 h 67"/>
                  <a:gd name="T34" fmla="*/ 4 w 49"/>
                  <a:gd name="T35" fmla="*/ 39 h 67"/>
                  <a:gd name="T36" fmla="*/ 7 w 49"/>
                  <a:gd name="T37" fmla="*/ 43 h 67"/>
                  <a:gd name="T38" fmla="*/ 9 w 49"/>
                  <a:gd name="T39" fmla="*/ 47 h 67"/>
                  <a:gd name="T40" fmla="*/ 9 w 49"/>
                  <a:gd name="T41" fmla="*/ 51 h 67"/>
                  <a:gd name="T42" fmla="*/ 7 w 49"/>
                  <a:gd name="T43" fmla="*/ 53 h 67"/>
                  <a:gd name="T44" fmla="*/ 3 w 49"/>
                  <a:gd name="T45" fmla="*/ 53 h 67"/>
                  <a:gd name="T46" fmla="*/ 35 w 49"/>
                  <a:gd name="T47" fmla="*/ 67 h 67"/>
                  <a:gd name="T48" fmla="*/ 17 w 49"/>
                  <a:gd name="T49" fmla="*/ 58 h 67"/>
                  <a:gd name="T50" fmla="*/ 7 w 49"/>
                  <a:gd name="T51" fmla="*/ 58 h 67"/>
                  <a:gd name="T52" fmla="*/ 7 w 49"/>
                  <a:gd name="T53" fmla="*/ 56 h 67"/>
                  <a:gd name="T54" fmla="*/ 10 w 49"/>
                  <a:gd name="T55" fmla="*/ 54 h 67"/>
                  <a:gd name="T56" fmla="*/ 17 w 49"/>
                  <a:gd name="T57" fmla="*/ 47 h 67"/>
                  <a:gd name="T58" fmla="*/ 18 w 49"/>
                  <a:gd name="T59" fmla="*/ 39 h 67"/>
                  <a:gd name="T60" fmla="*/ 12 w 49"/>
                  <a:gd name="T61" fmla="*/ 31 h 67"/>
                  <a:gd name="T62" fmla="*/ 12 w 49"/>
                  <a:gd name="T63" fmla="*/ 29 h 67"/>
                  <a:gd name="T64" fmla="*/ 13 w 49"/>
                  <a:gd name="T65" fmla="*/ 27 h 67"/>
                  <a:gd name="T66" fmla="*/ 15 w 49"/>
                  <a:gd name="T67" fmla="*/ 26 h 67"/>
                  <a:gd name="T68" fmla="*/ 19 w 49"/>
                  <a:gd name="T69" fmla="*/ 27 h 67"/>
                  <a:gd name="T70" fmla="*/ 25 w 49"/>
                  <a:gd name="T71" fmla="*/ 28 h 67"/>
                  <a:gd name="T72" fmla="*/ 29 w 49"/>
                  <a:gd name="T73" fmla="*/ 23 h 67"/>
                  <a:gd name="T74" fmla="*/ 32 w 49"/>
                  <a:gd name="T75" fmla="*/ 12 h 67"/>
                  <a:gd name="T76" fmla="*/ 34 w 49"/>
                  <a:gd name="T77" fmla="*/ 4 h 67"/>
                  <a:gd name="T78" fmla="*/ 36 w 49"/>
                  <a:gd name="T79" fmla="*/ 2 h 67"/>
                  <a:gd name="T80" fmla="*/ 40 w 49"/>
                  <a:gd name="T81" fmla="*/ 0 h 67"/>
                  <a:gd name="T82" fmla="*/ 41 w 49"/>
                  <a:gd name="T83" fmla="*/ 1 h 67"/>
                  <a:gd name="T84" fmla="*/ 43 w 49"/>
                  <a:gd name="T85" fmla="*/ 3 h 67"/>
                  <a:gd name="T86" fmla="*/ 49 w 49"/>
                  <a:gd name="T87" fmla="*/ 17 h 67"/>
                  <a:gd name="T88" fmla="*/ 40 w 49"/>
                  <a:gd name="T89" fmla="*/ 24 h 67"/>
                  <a:gd name="T90" fmla="*/ 49 w 49"/>
                  <a:gd name="T91" fmla="*/ 41 h 67"/>
                  <a:gd name="T92" fmla="*/ 35 w 49"/>
                  <a:gd name="T93" fmla="*/ 67 h 6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49" h="67">
                    <a:moveTo>
                      <a:pt x="15" y="21"/>
                    </a:moveTo>
                    <a:lnTo>
                      <a:pt x="11" y="19"/>
                    </a:lnTo>
                    <a:lnTo>
                      <a:pt x="9" y="15"/>
                    </a:lnTo>
                    <a:lnTo>
                      <a:pt x="9" y="13"/>
                    </a:lnTo>
                    <a:lnTo>
                      <a:pt x="13" y="9"/>
                    </a:lnTo>
                    <a:lnTo>
                      <a:pt x="19" y="6"/>
                    </a:lnTo>
                    <a:lnTo>
                      <a:pt x="24" y="5"/>
                    </a:lnTo>
                    <a:lnTo>
                      <a:pt x="27" y="8"/>
                    </a:lnTo>
                    <a:lnTo>
                      <a:pt x="27" y="12"/>
                    </a:lnTo>
                    <a:lnTo>
                      <a:pt x="25" y="13"/>
                    </a:lnTo>
                    <a:lnTo>
                      <a:pt x="20" y="18"/>
                    </a:lnTo>
                    <a:lnTo>
                      <a:pt x="15" y="21"/>
                    </a:lnTo>
                    <a:close/>
                    <a:moveTo>
                      <a:pt x="3" y="53"/>
                    </a:moveTo>
                    <a:lnTo>
                      <a:pt x="0" y="50"/>
                    </a:lnTo>
                    <a:lnTo>
                      <a:pt x="0" y="48"/>
                    </a:lnTo>
                    <a:lnTo>
                      <a:pt x="0" y="42"/>
                    </a:lnTo>
                    <a:lnTo>
                      <a:pt x="2" y="39"/>
                    </a:lnTo>
                    <a:lnTo>
                      <a:pt x="4" y="39"/>
                    </a:lnTo>
                    <a:lnTo>
                      <a:pt x="7" y="43"/>
                    </a:lnTo>
                    <a:lnTo>
                      <a:pt x="9" y="47"/>
                    </a:lnTo>
                    <a:lnTo>
                      <a:pt x="9" y="51"/>
                    </a:lnTo>
                    <a:lnTo>
                      <a:pt x="7" y="53"/>
                    </a:lnTo>
                    <a:lnTo>
                      <a:pt x="3" y="53"/>
                    </a:lnTo>
                    <a:close/>
                    <a:moveTo>
                      <a:pt x="35" y="67"/>
                    </a:moveTo>
                    <a:lnTo>
                      <a:pt x="17" y="58"/>
                    </a:lnTo>
                    <a:lnTo>
                      <a:pt x="7" y="58"/>
                    </a:lnTo>
                    <a:lnTo>
                      <a:pt x="7" y="56"/>
                    </a:lnTo>
                    <a:lnTo>
                      <a:pt x="10" y="54"/>
                    </a:lnTo>
                    <a:lnTo>
                      <a:pt x="17" y="47"/>
                    </a:lnTo>
                    <a:lnTo>
                      <a:pt x="18" y="39"/>
                    </a:lnTo>
                    <a:lnTo>
                      <a:pt x="12" y="31"/>
                    </a:lnTo>
                    <a:lnTo>
                      <a:pt x="12" y="29"/>
                    </a:lnTo>
                    <a:lnTo>
                      <a:pt x="13" y="27"/>
                    </a:lnTo>
                    <a:lnTo>
                      <a:pt x="15" y="26"/>
                    </a:lnTo>
                    <a:lnTo>
                      <a:pt x="19" y="27"/>
                    </a:lnTo>
                    <a:lnTo>
                      <a:pt x="25" y="28"/>
                    </a:lnTo>
                    <a:lnTo>
                      <a:pt x="29" y="23"/>
                    </a:lnTo>
                    <a:lnTo>
                      <a:pt x="32" y="12"/>
                    </a:lnTo>
                    <a:lnTo>
                      <a:pt x="34" y="4"/>
                    </a:lnTo>
                    <a:lnTo>
                      <a:pt x="36" y="2"/>
                    </a:lnTo>
                    <a:lnTo>
                      <a:pt x="40" y="0"/>
                    </a:lnTo>
                    <a:lnTo>
                      <a:pt x="41" y="1"/>
                    </a:lnTo>
                    <a:lnTo>
                      <a:pt x="43" y="3"/>
                    </a:lnTo>
                    <a:lnTo>
                      <a:pt x="49" y="17"/>
                    </a:lnTo>
                    <a:lnTo>
                      <a:pt x="40" y="24"/>
                    </a:lnTo>
                    <a:lnTo>
                      <a:pt x="49" y="41"/>
                    </a:lnTo>
                    <a:lnTo>
                      <a:pt x="35" y="6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40" name="Freeform 484">
                <a:extLst>
                  <a:ext uri="{FF2B5EF4-FFF2-40B4-BE49-F238E27FC236}">
                    <a16:creationId xmlns:a16="http://schemas.microsoft.com/office/drawing/2014/main" id="{A10DC7AE-C7DF-4DCB-BD19-15137271C1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1" y="3210"/>
                <a:ext cx="42" cy="61"/>
              </a:xfrm>
              <a:custGeom>
                <a:avLst/>
                <a:gdLst>
                  <a:gd name="T0" fmla="*/ 18 w 42"/>
                  <a:gd name="T1" fmla="*/ 61 h 61"/>
                  <a:gd name="T2" fmla="*/ 0 w 42"/>
                  <a:gd name="T3" fmla="*/ 18 h 61"/>
                  <a:gd name="T4" fmla="*/ 10 w 42"/>
                  <a:gd name="T5" fmla="*/ 23 h 61"/>
                  <a:gd name="T6" fmla="*/ 30 w 42"/>
                  <a:gd name="T7" fmla="*/ 0 h 61"/>
                  <a:gd name="T8" fmla="*/ 42 w 42"/>
                  <a:gd name="T9" fmla="*/ 46 h 61"/>
                  <a:gd name="T10" fmla="*/ 34 w 42"/>
                  <a:gd name="T11" fmla="*/ 58 h 61"/>
                  <a:gd name="T12" fmla="*/ 18 w 42"/>
                  <a:gd name="T13" fmla="*/ 61 h 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61">
                    <a:moveTo>
                      <a:pt x="18" y="61"/>
                    </a:moveTo>
                    <a:lnTo>
                      <a:pt x="0" y="18"/>
                    </a:lnTo>
                    <a:lnTo>
                      <a:pt x="10" y="23"/>
                    </a:lnTo>
                    <a:lnTo>
                      <a:pt x="30" y="0"/>
                    </a:lnTo>
                    <a:lnTo>
                      <a:pt x="42" y="46"/>
                    </a:lnTo>
                    <a:lnTo>
                      <a:pt x="34" y="58"/>
                    </a:lnTo>
                    <a:lnTo>
                      <a:pt x="18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41" name="Freeform 485">
                <a:extLst>
                  <a:ext uri="{FF2B5EF4-FFF2-40B4-BE49-F238E27FC236}">
                    <a16:creationId xmlns:a16="http://schemas.microsoft.com/office/drawing/2014/main" id="{FBA240C7-34D8-41B2-A303-F5738EF67D1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53" y="3258"/>
                <a:ext cx="77" cy="122"/>
              </a:xfrm>
              <a:custGeom>
                <a:avLst/>
                <a:gdLst>
                  <a:gd name="T0" fmla="*/ 28 w 77"/>
                  <a:gd name="T1" fmla="*/ 74 h 122"/>
                  <a:gd name="T2" fmla="*/ 24 w 77"/>
                  <a:gd name="T3" fmla="*/ 73 h 122"/>
                  <a:gd name="T4" fmla="*/ 22 w 77"/>
                  <a:gd name="T5" fmla="*/ 72 h 122"/>
                  <a:gd name="T6" fmla="*/ 15 w 77"/>
                  <a:gd name="T7" fmla="*/ 66 h 122"/>
                  <a:gd name="T8" fmla="*/ 15 w 77"/>
                  <a:gd name="T9" fmla="*/ 61 h 122"/>
                  <a:gd name="T10" fmla="*/ 2 w 77"/>
                  <a:gd name="T11" fmla="*/ 29 h 122"/>
                  <a:gd name="T12" fmla="*/ 7 w 77"/>
                  <a:gd name="T13" fmla="*/ 21 h 122"/>
                  <a:gd name="T14" fmla="*/ 0 w 77"/>
                  <a:gd name="T15" fmla="*/ 5 h 122"/>
                  <a:gd name="T16" fmla="*/ 6 w 77"/>
                  <a:gd name="T17" fmla="*/ 0 h 122"/>
                  <a:gd name="T18" fmla="*/ 13 w 77"/>
                  <a:gd name="T19" fmla="*/ 9 h 122"/>
                  <a:gd name="T20" fmla="*/ 22 w 77"/>
                  <a:gd name="T21" fmla="*/ 11 h 122"/>
                  <a:gd name="T22" fmla="*/ 28 w 77"/>
                  <a:gd name="T23" fmla="*/ 8 h 122"/>
                  <a:gd name="T24" fmla="*/ 43 w 77"/>
                  <a:gd name="T25" fmla="*/ 21 h 122"/>
                  <a:gd name="T26" fmla="*/ 40 w 77"/>
                  <a:gd name="T27" fmla="*/ 37 h 122"/>
                  <a:gd name="T28" fmla="*/ 42 w 77"/>
                  <a:gd name="T29" fmla="*/ 44 h 122"/>
                  <a:gd name="T30" fmla="*/ 39 w 77"/>
                  <a:gd name="T31" fmla="*/ 47 h 122"/>
                  <a:gd name="T32" fmla="*/ 36 w 77"/>
                  <a:gd name="T33" fmla="*/ 57 h 122"/>
                  <a:gd name="T34" fmla="*/ 37 w 77"/>
                  <a:gd name="T35" fmla="*/ 66 h 122"/>
                  <a:gd name="T36" fmla="*/ 36 w 77"/>
                  <a:gd name="T37" fmla="*/ 69 h 122"/>
                  <a:gd name="T38" fmla="*/ 34 w 77"/>
                  <a:gd name="T39" fmla="*/ 72 h 122"/>
                  <a:gd name="T40" fmla="*/ 30 w 77"/>
                  <a:gd name="T41" fmla="*/ 73 h 122"/>
                  <a:gd name="T42" fmla="*/ 28 w 77"/>
                  <a:gd name="T43" fmla="*/ 74 h 122"/>
                  <a:gd name="T44" fmla="*/ 51 w 77"/>
                  <a:gd name="T45" fmla="*/ 90 h 122"/>
                  <a:gd name="T46" fmla="*/ 48 w 77"/>
                  <a:gd name="T47" fmla="*/ 89 h 122"/>
                  <a:gd name="T48" fmla="*/ 46 w 77"/>
                  <a:gd name="T49" fmla="*/ 88 h 122"/>
                  <a:gd name="T50" fmla="*/ 44 w 77"/>
                  <a:gd name="T51" fmla="*/ 80 h 122"/>
                  <a:gd name="T52" fmla="*/ 43 w 77"/>
                  <a:gd name="T53" fmla="*/ 77 h 122"/>
                  <a:gd name="T54" fmla="*/ 44 w 77"/>
                  <a:gd name="T55" fmla="*/ 74 h 122"/>
                  <a:gd name="T56" fmla="*/ 45 w 77"/>
                  <a:gd name="T57" fmla="*/ 67 h 122"/>
                  <a:gd name="T58" fmla="*/ 47 w 77"/>
                  <a:gd name="T59" fmla="*/ 66 h 122"/>
                  <a:gd name="T60" fmla="*/ 50 w 77"/>
                  <a:gd name="T61" fmla="*/ 66 h 122"/>
                  <a:gd name="T62" fmla="*/ 51 w 77"/>
                  <a:gd name="T63" fmla="*/ 66 h 122"/>
                  <a:gd name="T64" fmla="*/ 53 w 77"/>
                  <a:gd name="T65" fmla="*/ 86 h 122"/>
                  <a:gd name="T66" fmla="*/ 51 w 77"/>
                  <a:gd name="T67" fmla="*/ 90 h 122"/>
                  <a:gd name="T68" fmla="*/ 67 w 77"/>
                  <a:gd name="T69" fmla="*/ 122 h 122"/>
                  <a:gd name="T70" fmla="*/ 62 w 77"/>
                  <a:gd name="T71" fmla="*/ 121 h 122"/>
                  <a:gd name="T72" fmla="*/ 61 w 77"/>
                  <a:gd name="T73" fmla="*/ 118 h 122"/>
                  <a:gd name="T74" fmla="*/ 61 w 77"/>
                  <a:gd name="T75" fmla="*/ 115 h 122"/>
                  <a:gd name="T76" fmla="*/ 63 w 77"/>
                  <a:gd name="T77" fmla="*/ 112 h 122"/>
                  <a:gd name="T78" fmla="*/ 67 w 77"/>
                  <a:gd name="T79" fmla="*/ 110 h 122"/>
                  <a:gd name="T80" fmla="*/ 71 w 77"/>
                  <a:gd name="T81" fmla="*/ 110 h 122"/>
                  <a:gd name="T82" fmla="*/ 76 w 77"/>
                  <a:gd name="T83" fmla="*/ 114 h 122"/>
                  <a:gd name="T84" fmla="*/ 77 w 77"/>
                  <a:gd name="T85" fmla="*/ 115 h 122"/>
                  <a:gd name="T86" fmla="*/ 77 w 77"/>
                  <a:gd name="T87" fmla="*/ 117 h 122"/>
                  <a:gd name="T88" fmla="*/ 74 w 77"/>
                  <a:gd name="T89" fmla="*/ 119 h 122"/>
                  <a:gd name="T90" fmla="*/ 70 w 77"/>
                  <a:gd name="T91" fmla="*/ 120 h 122"/>
                  <a:gd name="T92" fmla="*/ 67 w 77"/>
                  <a:gd name="T93" fmla="*/ 122 h 12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77" h="122">
                    <a:moveTo>
                      <a:pt x="28" y="74"/>
                    </a:moveTo>
                    <a:lnTo>
                      <a:pt x="24" y="73"/>
                    </a:lnTo>
                    <a:lnTo>
                      <a:pt x="22" y="72"/>
                    </a:lnTo>
                    <a:lnTo>
                      <a:pt x="15" y="66"/>
                    </a:lnTo>
                    <a:lnTo>
                      <a:pt x="15" y="61"/>
                    </a:lnTo>
                    <a:lnTo>
                      <a:pt x="2" y="29"/>
                    </a:lnTo>
                    <a:lnTo>
                      <a:pt x="7" y="21"/>
                    </a:lnTo>
                    <a:lnTo>
                      <a:pt x="0" y="5"/>
                    </a:lnTo>
                    <a:lnTo>
                      <a:pt x="6" y="0"/>
                    </a:lnTo>
                    <a:lnTo>
                      <a:pt x="13" y="9"/>
                    </a:lnTo>
                    <a:lnTo>
                      <a:pt x="22" y="11"/>
                    </a:lnTo>
                    <a:lnTo>
                      <a:pt x="28" y="8"/>
                    </a:lnTo>
                    <a:lnTo>
                      <a:pt x="43" y="21"/>
                    </a:lnTo>
                    <a:lnTo>
                      <a:pt x="40" y="37"/>
                    </a:lnTo>
                    <a:lnTo>
                      <a:pt x="42" y="44"/>
                    </a:lnTo>
                    <a:lnTo>
                      <a:pt x="39" y="47"/>
                    </a:lnTo>
                    <a:lnTo>
                      <a:pt x="36" y="57"/>
                    </a:lnTo>
                    <a:lnTo>
                      <a:pt x="37" y="66"/>
                    </a:lnTo>
                    <a:lnTo>
                      <a:pt x="36" y="69"/>
                    </a:lnTo>
                    <a:lnTo>
                      <a:pt x="34" y="72"/>
                    </a:lnTo>
                    <a:lnTo>
                      <a:pt x="30" y="73"/>
                    </a:lnTo>
                    <a:lnTo>
                      <a:pt x="28" y="74"/>
                    </a:lnTo>
                    <a:close/>
                    <a:moveTo>
                      <a:pt x="51" y="90"/>
                    </a:moveTo>
                    <a:lnTo>
                      <a:pt x="48" y="89"/>
                    </a:lnTo>
                    <a:lnTo>
                      <a:pt x="46" y="88"/>
                    </a:lnTo>
                    <a:lnTo>
                      <a:pt x="44" y="80"/>
                    </a:lnTo>
                    <a:lnTo>
                      <a:pt x="43" y="77"/>
                    </a:lnTo>
                    <a:lnTo>
                      <a:pt x="44" y="74"/>
                    </a:lnTo>
                    <a:lnTo>
                      <a:pt x="45" y="67"/>
                    </a:lnTo>
                    <a:lnTo>
                      <a:pt x="47" y="66"/>
                    </a:lnTo>
                    <a:lnTo>
                      <a:pt x="50" y="66"/>
                    </a:lnTo>
                    <a:lnTo>
                      <a:pt x="51" y="66"/>
                    </a:lnTo>
                    <a:lnTo>
                      <a:pt x="53" y="86"/>
                    </a:lnTo>
                    <a:lnTo>
                      <a:pt x="51" y="90"/>
                    </a:lnTo>
                    <a:close/>
                    <a:moveTo>
                      <a:pt x="67" y="122"/>
                    </a:moveTo>
                    <a:lnTo>
                      <a:pt x="62" y="121"/>
                    </a:lnTo>
                    <a:lnTo>
                      <a:pt x="61" y="118"/>
                    </a:lnTo>
                    <a:lnTo>
                      <a:pt x="61" y="115"/>
                    </a:lnTo>
                    <a:lnTo>
                      <a:pt x="63" y="112"/>
                    </a:lnTo>
                    <a:lnTo>
                      <a:pt x="67" y="110"/>
                    </a:lnTo>
                    <a:lnTo>
                      <a:pt x="71" y="110"/>
                    </a:lnTo>
                    <a:lnTo>
                      <a:pt x="76" y="114"/>
                    </a:lnTo>
                    <a:lnTo>
                      <a:pt x="77" y="115"/>
                    </a:lnTo>
                    <a:lnTo>
                      <a:pt x="77" y="117"/>
                    </a:lnTo>
                    <a:lnTo>
                      <a:pt x="74" y="119"/>
                    </a:lnTo>
                    <a:lnTo>
                      <a:pt x="70" y="120"/>
                    </a:lnTo>
                    <a:lnTo>
                      <a:pt x="67" y="12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42" name="Freeform 486">
                <a:extLst>
                  <a:ext uri="{FF2B5EF4-FFF2-40B4-BE49-F238E27FC236}">
                    <a16:creationId xmlns:a16="http://schemas.microsoft.com/office/drawing/2014/main" id="{1A708B1E-5E8F-459F-8C22-8290BD2369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0" y="3071"/>
                <a:ext cx="176" cy="216"/>
              </a:xfrm>
              <a:custGeom>
                <a:avLst/>
                <a:gdLst>
                  <a:gd name="T0" fmla="*/ 44 w 176"/>
                  <a:gd name="T1" fmla="*/ 216 h 216"/>
                  <a:gd name="T2" fmla="*/ 31 w 176"/>
                  <a:gd name="T3" fmla="*/ 197 h 216"/>
                  <a:gd name="T4" fmla="*/ 31 w 176"/>
                  <a:gd name="T5" fmla="*/ 197 h 216"/>
                  <a:gd name="T6" fmla="*/ 15 w 176"/>
                  <a:gd name="T7" fmla="*/ 190 h 216"/>
                  <a:gd name="T8" fmla="*/ 15 w 176"/>
                  <a:gd name="T9" fmla="*/ 190 h 216"/>
                  <a:gd name="T10" fmla="*/ 15 w 176"/>
                  <a:gd name="T11" fmla="*/ 190 h 216"/>
                  <a:gd name="T12" fmla="*/ 15 w 176"/>
                  <a:gd name="T13" fmla="*/ 190 h 216"/>
                  <a:gd name="T14" fmla="*/ 15 w 176"/>
                  <a:gd name="T15" fmla="*/ 190 h 216"/>
                  <a:gd name="T16" fmla="*/ 15 w 176"/>
                  <a:gd name="T17" fmla="*/ 190 h 216"/>
                  <a:gd name="T18" fmla="*/ 8 w 176"/>
                  <a:gd name="T19" fmla="*/ 164 h 216"/>
                  <a:gd name="T20" fmla="*/ 8 w 176"/>
                  <a:gd name="T21" fmla="*/ 164 h 216"/>
                  <a:gd name="T22" fmla="*/ 19 w 176"/>
                  <a:gd name="T23" fmla="*/ 160 h 216"/>
                  <a:gd name="T24" fmla="*/ 20 w 176"/>
                  <a:gd name="T25" fmla="*/ 146 h 216"/>
                  <a:gd name="T26" fmla="*/ 40 w 176"/>
                  <a:gd name="T27" fmla="*/ 136 h 216"/>
                  <a:gd name="T28" fmla="*/ 45 w 176"/>
                  <a:gd name="T29" fmla="*/ 123 h 216"/>
                  <a:gd name="T30" fmla="*/ 39 w 176"/>
                  <a:gd name="T31" fmla="*/ 84 h 216"/>
                  <a:gd name="T32" fmla="*/ 21 w 176"/>
                  <a:gd name="T33" fmla="*/ 79 h 216"/>
                  <a:gd name="T34" fmla="*/ 16 w 176"/>
                  <a:gd name="T35" fmla="*/ 87 h 216"/>
                  <a:gd name="T36" fmla="*/ 4 w 176"/>
                  <a:gd name="T37" fmla="*/ 84 h 216"/>
                  <a:gd name="T38" fmla="*/ 4 w 176"/>
                  <a:gd name="T39" fmla="*/ 66 h 216"/>
                  <a:gd name="T40" fmla="*/ 11 w 176"/>
                  <a:gd name="T41" fmla="*/ 55 h 216"/>
                  <a:gd name="T42" fmla="*/ 0 w 176"/>
                  <a:gd name="T43" fmla="*/ 47 h 216"/>
                  <a:gd name="T44" fmla="*/ 21 w 176"/>
                  <a:gd name="T45" fmla="*/ 30 h 216"/>
                  <a:gd name="T46" fmla="*/ 28 w 176"/>
                  <a:gd name="T47" fmla="*/ 11 h 216"/>
                  <a:gd name="T48" fmla="*/ 41 w 176"/>
                  <a:gd name="T49" fmla="*/ 4 h 216"/>
                  <a:gd name="T50" fmla="*/ 59 w 176"/>
                  <a:gd name="T51" fmla="*/ 0 h 216"/>
                  <a:gd name="T52" fmla="*/ 64 w 176"/>
                  <a:gd name="T53" fmla="*/ 13 h 216"/>
                  <a:gd name="T54" fmla="*/ 63 w 176"/>
                  <a:gd name="T55" fmla="*/ 25 h 216"/>
                  <a:gd name="T56" fmla="*/ 91 w 176"/>
                  <a:gd name="T57" fmla="*/ 1 h 216"/>
                  <a:gd name="T58" fmla="*/ 101 w 176"/>
                  <a:gd name="T59" fmla="*/ 19 h 216"/>
                  <a:gd name="T60" fmla="*/ 100 w 176"/>
                  <a:gd name="T61" fmla="*/ 32 h 216"/>
                  <a:gd name="T62" fmla="*/ 116 w 176"/>
                  <a:gd name="T63" fmla="*/ 42 h 216"/>
                  <a:gd name="T64" fmla="*/ 143 w 176"/>
                  <a:gd name="T65" fmla="*/ 39 h 216"/>
                  <a:gd name="T66" fmla="*/ 146 w 176"/>
                  <a:gd name="T67" fmla="*/ 60 h 216"/>
                  <a:gd name="T68" fmla="*/ 134 w 176"/>
                  <a:gd name="T69" fmla="*/ 69 h 216"/>
                  <a:gd name="T70" fmla="*/ 133 w 176"/>
                  <a:gd name="T71" fmla="*/ 84 h 216"/>
                  <a:gd name="T72" fmla="*/ 148 w 176"/>
                  <a:gd name="T73" fmla="*/ 96 h 216"/>
                  <a:gd name="T74" fmla="*/ 132 w 176"/>
                  <a:gd name="T75" fmla="*/ 102 h 216"/>
                  <a:gd name="T76" fmla="*/ 144 w 176"/>
                  <a:gd name="T77" fmla="*/ 117 h 216"/>
                  <a:gd name="T78" fmla="*/ 160 w 176"/>
                  <a:gd name="T79" fmla="*/ 122 h 216"/>
                  <a:gd name="T80" fmla="*/ 176 w 176"/>
                  <a:gd name="T81" fmla="*/ 135 h 216"/>
                  <a:gd name="T82" fmla="*/ 155 w 176"/>
                  <a:gd name="T83" fmla="*/ 142 h 216"/>
                  <a:gd name="T84" fmla="*/ 146 w 176"/>
                  <a:gd name="T85" fmla="*/ 161 h 216"/>
                  <a:gd name="T86" fmla="*/ 131 w 176"/>
                  <a:gd name="T87" fmla="*/ 156 h 216"/>
                  <a:gd name="T88" fmla="*/ 127 w 176"/>
                  <a:gd name="T89" fmla="*/ 183 h 216"/>
                  <a:gd name="T90" fmla="*/ 101 w 176"/>
                  <a:gd name="T91" fmla="*/ 195 h 216"/>
                  <a:gd name="T92" fmla="*/ 95 w 176"/>
                  <a:gd name="T93" fmla="*/ 198 h 216"/>
                  <a:gd name="T94" fmla="*/ 86 w 176"/>
                  <a:gd name="T95" fmla="*/ 196 h 216"/>
                  <a:gd name="T96" fmla="*/ 79 w 176"/>
                  <a:gd name="T97" fmla="*/ 187 h 216"/>
                  <a:gd name="T98" fmla="*/ 73 w 176"/>
                  <a:gd name="T99" fmla="*/ 192 h 216"/>
                  <a:gd name="T100" fmla="*/ 80 w 176"/>
                  <a:gd name="T101" fmla="*/ 208 h 216"/>
                  <a:gd name="T102" fmla="*/ 75 w 176"/>
                  <a:gd name="T103" fmla="*/ 216 h 216"/>
                  <a:gd name="T104" fmla="*/ 64 w 176"/>
                  <a:gd name="T105" fmla="*/ 194 h 216"/>
                  <a:gd name="T106" fmla="*/ 52 w 176"/>
                  <a:gd name="T107" fmla="*/ 197 h 216"/>
                  <a:gd name="T108" fmla="*/ 44 w 176"/>
                  <a:gd name="T109" fmla="*/ 216 h 21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76" h="216">
                    <a:moveTo>
                      <a:pt x="44" y="216"/>
                    </a:moveTo>
                    <a:lnTo>
                      <a:pt x="31" y="197"/>
                    </a:lnTo>
                    <a:lnTo>
                      <a:pt x="15" y="190"/>
                    </a:lnTo>
                    <a:lnTo>
                      <a:pt x="8" y="164"/>
                    </a:lnTo>
                    <a:lnTo>
                      <a:pt x="19" y="160"/>
                    </a:lnTo>
                    <a:lnTo>
                      <a:pt x="20" y="146"/>
                    </a:lnTo>
                    <a:lnTo>
                      <a:pt x="40" y="136"/>
                    </a:lnTo>
                    <a:lnTo>
                      <a:pt x="45" y="123"/>
                    </a:lnTo>
                    <a:lnTo>
                      <a:pt x="39" y="84"/>
                    </a:lnTo>
                    <a:lnTo>
                      <a:pt x="21" y="79"/>
                    </a:lnTo>
                    <a:lnTo>
                      <a:pt x="16" y="87"/>
                    </a:lnTo>
                    <a:lnTo>
                      <a:pt x="4" y="84"/>
                    </a:lnTo>
                    <a:lnTo>
                      <a:pt x="4" y="66"/>
                    </a:lnTo>
                    <a:lnTo>
                      <a:pt x="11" y="55"/>
                    </a:lnTo>
                    <a:lnTo>
                      <a:pt x="0" y="47"/>
                    </a:lnTo>
                    <a:lnTo>
                      <a:pt x="21" y="30"/>
                    </a:lnTo>
                    <a:lnTo>
                      <a:pt x="28" y="11"/>
                    </a:lnTo>
                    <a:lnTo>
                      <a:pt x="41" y="4"/>
                    </a:lnTo>
                    <a:lnTo>
                      <a:pt x="59" y="0"/>
                    </a:lnTo>
                    <a:lnTo>
                      <a:pt x="64" y="13"/>
                    </a:lnTo>
                    <a:lnTo>
                      <a:pt x="63" y="25"/>
                    </a:lnTo>
                    <a:lnTo>
                      <a:pt x="91" y="1"/>
                    </a:lnTo>
                    <a:lnTo>
                      <a:pt x="101" y="19"/>
                    </a:lnTo>
                    <a:lnTo>
                      <a:pt x="100" y="32"/>
                    </a:lnTo>
                    <a:lnTo>
                      <a:pt x="116" y="42"/>
                    </a:lnTo>
                    <a:lnTo>
                      <a:pt x="143" y="39"/>
                    </a:lnTo>
                    <a:lnTo>
                      <a:pt x="146" y="60"/>
                    </a:lnTo>
                    <a:lnTo>
                      <a:pt x="134" y="69"/>
                    </a:lnTo>
                    <a:lnTo>
                      <a:pt x="133" y="84"/>
                    </a:lnTo>
                    <a:lnTo>
                      <a:pt x="148" y="96"/>
                    </a:lnTo>
                    <a:lnTo>
                      <a:pt x="132" y="102"/>
                    </a:lnTo>
                    <a:lnTo>
                      <a:pt x="144" y="117"/>
                    </a:lnTo>
                    <a:lnTo>
                      <a:pt x="160" y="122"/>
                    </a:lnTo>
                    <a:lnTo>
                      <a:pt x="176" y="135"/>
                    </a:lnTo>
                    <a:lnTo>
                      <a:pt x="155" y="142"/>
                    </a:lnTo>
                    <a:lnTo>
                      <a:pt x="146" y="161"/>
                    </a:lnTo>
                    <a:lnTo>
                      <a:pt x="131" y="156"/>
                    </a:lnTo>
                    <a:lnTo>
                      <a:pt x="127" y="183"/>
                    </a:lnTo>
                    <a:lnTo>
                      <a:pt x="101" y="195"/>
                    </a:lnTo>
                    <a:lnTo>
                      <a:pt x="95" y="198"/>
                    </a:lnTo>
                    <a:lnTo>
                      <a:pt x="86" y="196"/>
                    </a:lnTo>
                    <a:lnTo>
                      <a:pt x="79" y="187"/>
                    </a:lnTo>
                    <a:lnTo>
                      <a:pt x="73" y="192"/>
                    </a:lnTo>
                    <a:lnTo>
                      <a:pt x="80" y="208"/>
                    </a:lnTo>
                    <a:lnTo>
                      <a:pt x="75" y="216"/>
                    </a:lnTo>
                    <a:lnTo>
                      <a:pt x="64" y="194"/>
                    </a:lnTo>
                    <a:lnTo>
                      <a:pt x="52" y="197"/>
                    </a:lnTo>
                    <a:lnTo>
                      <a:pt x="44" y="21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43" name="Freeform 487">
                <a:extLst>
                  <a:ext uri="{FF2B5EF4-FFF2-40B4-BE49-F238E27FC236}">
                    <a16:creationId xmlns:a16="http://schemas.microsoft.com/office/drawing/2014/main" id="{DAC07F58-F355-4AE0-974C-FA2039E8D5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4" y="2693"/>
                <a:ext cx="76" cy="136"/>
              </a:xfrm>
              <a:custGeom>
                <a:avLst/>
                <a:gdLst>
                  <a:gd name="T0" fmla="*/ 7 w 76"/>
                  <a:gd name="T1" fmla="*/ 136 h 136"/>
                  <a:gd name="T2" fmla="*/ 5 w 76"/>
                  <a:gd name="T3" fmla="*/ 131 h 136"/>
                  <a:gd name="T4" fmla="*/ 1 w 76"/>
                  <a:gd name="T5" fmla="*/ 126 h 136"/>
                  <a:gd name="T6" fmla="*/ 0 w 76"/>
                  <a:gd name="T7" fmla="*/ 124 h 136"/>
                  <a:gd name="T8" fmla="*/ 0 w 76"/>
                  <a:gd name="T9" fmla="*/ 122 h 136"/>
                  <a:gd name="T10" fmla="*/ 5 w 76"/>
                  <a:gd name="T11" fmla="*/ 111 h 136"/>
                  <a:gd name="T12" fmla="*/ 8 w 76"/>
                  <a:gd name="T13" fmla="*/ 98 h 136"/>
                  <a:gd name="T14" fmla="*/ 14 w 76"/>
                  <a:gd name="T15" fmla="*/ 83 h 136"/>
                  <a:gd name="T16" fmla="*/ 14 w 76"/>
                  <a:gd name="T17" fmla="*/ 76 h 136"/>
                  <a:gd name="T18" fmla="*/ 16 w 76"/>
                  <a:gd name="T19" fmla="*/ 72 h 136"/>
                  <a:gd name="T20" fmla="*/ 19 w 76"/>
                  <a:gd name="T21" fmla="*/ 70 h 136"/>
                  <a:gd name="T22" fmla="*/ 24 w 76"/>
                  <a:gd name="T23" fmla="*/ 64 h 136"/>
                  <a:gd name="T24" fmla="*/ 26 w 76"/>
                  <a:gd name="T25" fmla="*/ 60 h 136"/>
                  <a:gd name="T26" fmla="*/ 26 w 76"/>
                  <a:gd name="T27" fmla="*/ 56 h 136"/>
                  <a:gd name="T28" fmla="*/ 23 w 76"/>
                  <a:gd name="T29" fmla="*/ 52 h 136"/>
                  <a:gd name="T30" fmla="*/ 13 w 76"/>
                  <a:gd name="T31" fmla="*/ 49 h 136"/>
                  <a:gd name="T32" fmla="*/ 10 w 76"/>
                  <a:gd name="T33" fmla="*/ 47 h 136"/>
                  <a:gd name="T34" fmla="*/ 9 w 76"/>
                  <a:gd name="T35" fmla="*/ 45 h 136"/>
                  <a:gd name="T36" fmla="*/ 11 w 76"/>
                  <a:gd name="T37" fmla="*/ 37 h 136"/>
                  <a:gd name="T38" fmla="*/ 13 w 76"/>
                  <a:gd name="T39" fmla="*/ 34 h 136"/>
                  <a:gd name="T40" fmla="*/ 13 w 76"/>
                  <a:gd name="T41" fmla="*/ 33 h 136"/>
                  <a:gd name="T42" fmla="*/ 15 w 76"/>
                  <a:gd name="T43" fmla="*/ 30 h 136"/>
                  <a:gd name="T44" fmla="*/ 51 w 76"/>
                  <a:gd name="T45" fmla="*/ 0 h 136"/>
                  <a:gd name="T46" fmla="*/ 49 w 76"/>
                  <a:gd name="T47" fmla="*/ 21 h 136"/>
                  <a:gd name="T48" fmla="*/ 68 w 76"/>
                  <a:gd name="T49" fmla="*/ 23 h 136"/>
                  <a:gd name="T50" fmla="*/ 63 w 76"/>
                  <a:gd name="T51" fmla="*/ 51 h 136"/>
                  <a:gd name="T52" fmla="*/ 76 w 76"/>
                  <a:gd name="T53" fmla="*/ 64 h 136"/>
                  <a:gd name="T54" fmla="*/ 56 w 76"/>
                  <a:gd name="T55" fmla="*/ 84 h 136"/>
                  <a:gd name="T56" fmla="*/ 54 w 76"/>
                  <a:gd name="T57" fmla="*/ 124 h 136"/>
                  <a:gd name="T58" fmla="*/ 22 w 76"/>
                  <a:gd name="T59" fmla="*/ 124 h 136"/>
                  <a:gd name="T60" fmla="*/ 7 w 76"/>
                  <a:gd name="T61" fmla="*/ 136 h 1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6" h="136">
                    <a:moveTo>
                      <a:pt x="7" y="136"/>
                    </a:moveTo>
                    <a:lnTo>
                      <a:pt x="5" y="131"/>
                    </a:lnTo>
                    <a:lnTo>
                      <a:pt x="1" y="126"/>
                    </a:lnTo>
                    <a:lnTo>
                      <a:pt x="0" y="124"/>
                    </a:lnTo>
                    <a:lnTo>
                      <a:pt x="0" y="122"/>
                    </a:lnTo>
                    <a:lnTo>
                      <a:pt x="5" y="111"/>
                    </a:lnTo>
                    <a:lnTo>
                      <a:pt x="8" y="98"/>
                    </a:lnTo>
                    <a:lnTo>
                      <a:pt x="14" y="83"/>
                    </a:lnTo>
                    <a:lnTo>
                      <a:pt x="14" y="76"/>
                    </a:lnTo>
                    <a:lnTo>
                      <a:pt x="16" y="72"/>
                    </a:lnTo>
                    <a:lnTo>
                      <a:pt x="19" y="70"/>
                    </a:lnTo>
                    <a:lnTo>
                      <a:pt x="24" y="64"/>
                    </a:lnTo>
                    <a:lnTo>
                      <a:pt x="26" y="60"/>
                    </a:lnTo>
                    <a:lnTo>
                      <a:pt x="26" y="56"/>
                    </a:lnTo>
                    <a:lnTo>
                      <a:pt x="23" y="52"/>
                    </a:lnTo>
                    <a:lnTo>
                      <a:pt x="13" y="49"/>
                    </a:lnTo>
                    <a:lnTo>
                      <a:pt x="10" y="47"/>
                    </a:lnTo>
                    <a:lnTo>
                      <a:pt x="9" y="45"/>
                    </a:lnTo>
                    <a:lnTo>
                      <a:pt x="11" y="37"/>
                    </a:lnTo>
                    <a:lnTo>
                      <a:pt x="13" y="34"/>
                    </a:lnTo>
                    <a:lnTo>
                      <a:pt x="13" y="33"/>
                    </a:lnTo>
                    <a:lnTo>
                      <a:pt x="15" y="30"/>
                    </a:lnTo>
                    <a:lnTo>
                      <a:pt x="51" y="0"/>
                    </a:lnTo>
                    <a:lnTo>
                      <a:pt x="49" y="21"/>
                    </a:lnTo>
                    <a:lnTo>
                      <a:pt x="68" y="23"/>
                    </a:lnTo>
                    <a:lnTo>
                      <a:pt x="63" y="51"/>
                    </a:lnTo>
                    <a:lnTo>
                      <a:pt x="76" y="64"/>
                    </a:lnTo>
                    <a:lnTo>
                      <a:pt x="56" y="84"/>
                    </a:lnTo>
                    <a:lnTo>
                      <a:pt x="54" y="124"/>
                    </a:lnTo>
                    <a:lnTo>
                      <a:pt x="22" y="124"/>
                    </a:lnTo>
                    <a:lnTo>
                      <a:pt x="7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44" name="Freeform 488">
                <a:extLst>
                  <a:ext uri="{FF2B5EF4-FFF2-40B4-BE49-F238E27FC236}">
                    <a16:creationId xmlns:a16="http://schemas.microsoft.com/office/drawing/2014/main" id="{9EE8EDB5-CD7E-4DCC-9454-A5760BAD27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0" y="2293"/>
                <a:ext cx="123" cy="130"/>
              </a:xfrm>
              <a:custGeom>
                <a:avLst/>
                <a:gdLst>
                  <a:gd name="T0" fmla="*/ 111 w 123"/>
                  <a:gd name="T1" fmla="*/ 130 h 130"/>
                  <a:gd name="T2" fmla="*/ 92 w 123"/>
                  <a:gd name="T3" fmla="*/ 102 h 130"/>
                  <a:gd name="T4" fmla="*/ 72 w 123"/>
                  <a:gd name="T5" fmla="*/ 93 h 130"/>
                  <a:gd name="T6" fmla="*/ 43 w 123"/>
                  <a:gd name="T7" fmla="*/ 48 h 130"/>
                  <a:gd name="T8" fmla="*/ 13 w 123"/>
                  <a:gd name="T9" fmla="*/ 34 h 130"/>
                  <a:gd name="T10" fmla="*/ 0 w 123"/>
                  <a:gd name="T11" fmla="*/ 15 h 130"/>
                  <a:gd name="T12" fmla="*/ 13 w 123"/>
                  <a:gd name="T13" fmla="*/ 4 h 130"/>
                  <a:gd name="T14" fmla="*/ 26 w 123"/>
                  <a:gd name="T15" fmla="*/ 0 h 130"/>
                  <a:gd name="T16" fmla="*/ 56 w 123"/>
                  <a:gd name="T17" fmla="*/ 24 h 130"/>
                  <a:gd name="T18" fmla="*/ 69 w 123"/>
                  <a:gd name="T19" fmla="*/ 12 h 130"/>
                  <a:gd name="T20" fmla="*/ 82 w 123"/>
                  <a:gd name="T21" fmla="*/ 20 h 130"/>
                  <a:gd name="T22" fmla="*/ 88 w 123"/>
                  <a:gd name="T23" fmla="*/ 8 h 130"/>
                  <a:gd name="T24" fmla="*/ 123 w 123"/>
                  <a:gd name="T25" fmla="*/ 41 h 130"/>
                  <a:gd name="T26" fmla="*/ 100 w 123"/>
                  <a:gd name="T27" fmla="*/ 48 h 130"/>
                  <a:gd name="T28" fmla="*/ 84 w 123"/>
                  <a:gd name="T29" fmla="*/ 43 h 130"/>
                  <a:gd name="T30" fmla="*/ 78 w 123"/>
                  <a:gd name="T31" fmla="*/ 57 h 130"/>
                  <a:gd name="T32" fmla="*/ 86 w 123"/>
                  <a:gd name="T33" fmla="*/ 66 h 130"/>
                  <a:gd name="T34" fmla="*/ 99 w 123"/>
                  <a:gd name="T35" fmla="*/ 72 h 130"/>
                  <a:gd name="T36" fmla="*/ 108 w 123"/>
                  <a:gd name="T37" fmla="*/ 99 h 130"/>
                  <a:gd name="T38" fmla="*/ 111 w 123"/>
                  <a:gd name="T39" fmla="*/ 130 h 13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23" h="130">
                    <a:moveTo>
                      <a:pt x="111" y="130"/>
                    </a:moveTo>
                    <a:lnTo>
                      <a:pt x="92" y="102"/>
                    </a:lnTo>
                    <a:lnTo>
                      <a:pt x="72" y="93"/>
                    </a:lnTo>
                    <a:lnTo>
                      <a:pt x="43" y="48"/>
                    </a:lnTo>
                    <a:lnTo>
                      <a:pt x="13" y="34"/>
                    </a:lnTo>
                    <a:lnTo>
                      <a:pt x="0" y="15"/>
                    </a:lnTo>
                    <a:lnTo>
                      <a:pt x="13" y="4"/>
                    </a:lnTo>
                    <a:lnTo>
                      <a:pt x="26" y="0"/>
                    </a:lnTo>
                    <a:lnTo>
                      <a:pt x="56" y="24"/>
                    </a:lnTo>
                    <a:lnTo>
                      <a:pt x="69" y="12"/>
                    </a:lnTo>
                    <a:lnTo>
                      <a:pt x="82" y="20"/>
                    </a:lnTo>
                    <a:lnTo>
                      <a:pt x="88" y="8"/>
                    </a:lnTo>
                    <a:lnTo>
                      <a:pt x="123" y="41"/>
                    </a:lnTo>
                    <a:lnTo>
                      <a:pt x="100" y="48"/>
                    </a:lnTo>
                    <a:lnTo>
                      <a:pt x="84" y="43"/>
                    </a:lnTo>
                    <a:lnTo>
                      <a:pt x="78" y="57"/>
                    </a:lnTo>
                    <a:lnTo>
                      <a:pt x="86" y="66"/>
                    </a:lnTo>
                    <a:lnTo>
                      <a:pt x="99" y="72"/>
                    </a:lnTo>
                    <a:lnTo>
                      <a:pt x="108" y="99"/>
                    </a:lnTo>
                    <a:lnTo>
                      <a:pt x="111" y="13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45" name="Freeform 489">
                <a:extLst>
                  <a:ext uri="{FF2B5EF4-FFF2-40B4-BE49-F238E27FC236}">
                    <a16:creationId xmlns:a16="http://schemas.microsoft.com/office/drawing/2014/main" id="{DC25377A-8BB5-43CD-90EF-86DEAC0868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3" y="2046"/>
                <a:ext cx="241" cy="282"/>
              </a:xfrm>
              <a:custGeom>
                <a:avLst/>
                <a:gdLst>
                  <a:gd name="T0" fmla="*/ 144 w 241"/>
                  <a:gd name="T1" fmla="*/ 282 h 282"/>
                  <a:gd name="T2" fmla="*/ 136 w 241"/>
                  <a:gd name="T3" fmla="*/ 269 h 282"/>
                  <a:gd name="T4" fmla="*/ 129 w 241"/>
                  <a:gd name="T5" fmla="*/ 229 h 282"/>
                  <a:gd name="T6" fmla="*/ 59 w 241"/>
                  <a:gd name="T7" fmla="*/ 242 h 282"/>
                  <a:gd name="T8" fmla="*/ 65 w 241"/>
                  <a:gd name="T9" fmla="*/ 206 h 282"/>
                  <a:gd name="T10" fmla="*/ 43 w 241"/>
                  <a:gd name="T11" fmla="*/ 195 h 282"/>
                  <a:gd name="T12" fmla="*/ 21 w 241"/>
                  <a:gd name="T13" fmla="*/ 167 h 282"/>
                  <a:gd name="T14" fmla="*/ 15 w 241"/>
                  <a:gd name="T15" fmla="*/ 128 h 282"/>
                  <a:gd name="T16" fmla="*/ 0 w 241"/>
                  <a:gd name="T17" fmla="*/ 103 h 282"/>
                  <a:gd name="T18" fmla="*/ 9 w 241"/>
                  <a:gd name="T19" fmla="*/ 93 h 282"/>
                  <a:gd name="T20" fmla="*/ 10 w 241"/>
                  <a:gd name="T21" fmla="*/ 61 h 282"/>
                  <a:gd name="T22" fmla="*/ 13 w 241"/>
                  <a:gd name="T23" fmla="*/ 47 h 282"/>
                  <a:gd name="T24" fmla="*/ 35 w 241"/>
                  <a:gd name="T25" fmla="*/ 56 h 282"/>
                  <a:gd name="T26" fmla="*/ 54 w 241"/>
                  <a:gd name="T27" fmla="*/ 57 h 282"/>
                  <a:gd name="T28" fmla="*/ 86 w 241"/>
                  <a:gd name="T29" fmla="*/ 36 h 282"/>
                  <a:gd name="T30" fmla="*/ 91 w 241"/>
                  <a:gd name="T31" fmla="*/ 22 h 282"/>
                  <a:gd name="T32" fmla="*/ 97 w 241"/>
                  <a:gd name="T33" fmla="*/ 7 h 282"/>
                  <a:gd name="T34" fmla="*/ 111 w 241"/>
                  <a:gd name="T35" fmla="*/ 0 h 282"/>
                  <a:gd name="T36" fmla="*/ 160 w 241"/>
                  <a:gd name="T37" fmla="*/ 12 h 282"/>
                  <a:gd name="T38" fmla="*/ 160 w 241"/>
                  <a:gd name="T39" fmla="*/ 29 h 282"/>
                  <a:gd name="T40" fmla="*/ 166 w 241"/>
                  <a:gd name="T41" fmla="*/ 42 h 282"/>
                  <a:gd name="T42" fmla="*/ 171 w 241"/>
                  <a:gd name="T43" fmla="*/ 53 h 282"/>
                  <a:gd name="T44" fmla="*/ 170 w 241"/>
                  <a:gd name="T45" fmla="*/ 68 h 282"/>
                  <a:gd name="T46" fmla="*/ 175 w 241"/>
                  <a:gd name="T47" fmla="*/ 76 h 282"/>
                  <a:gd name="T48" fmla="*/ 183 w 241"/>
                  <a:gd name="T49" fmla="*/ 81 h 282"/>
                  <a:gd name="T50" fmla="*/ 193 w 241"/>
                  <a:gd name="T51" fmla="*/ 83 h 282"/>
                  <a:gd name="T52" fmla="*/ 214 w 241"/>
                  <a:gd name="T53" fmla="*/ 97 h 282"/>
                  <a:gd name="T54" fmla="*/ 213 w 241"/>
                  <a:gd name="T55" fmla="*/ 103 h 282"/>
                  <a:gd name="T56" fmla="*/ 217 w 241"/>
                  <a:gd name="T57" fmla="*/ 106 h 282"/>
                  <a:gd name="T58" fmla="*/ 230 w 241"/>
                  <a:gd name="T59" fmla="*/ 108 h 282"/>
                  <a:gd name="T60" fmla="*/ 234 w 241"/>
                  <a:gd name="T61" fmla="*/ 120 h 282"/>
                  <a:gd name="T62" fmla="*/ 229 w 241"/>
                  <a:gd name="T63" fmla="*/ 126 h 282"/>
                  <a:gd name="T64" fmla="*/ 232 w 241"/>
                  <a:gd name="T65" fmla="*/ 133 h 282"/>
                  <a:gd name="T66" fmla="*/ 240 w 241"/>
                  <a:gd name="T67" fmla="*/ 145 h 282"/>
                  <a:gd name="T68" fmla="*/ 241 w 241"/>
                  <a:gd name="T69" fmla="*/ 156 h 282"/>
                  <a:gd name="T70" fmla="*/ 239 w 241"/>
                  <a:gd name="T71" fmla="*/ 173 h 282"/>
                  <a:gd name="T72" fmla="*/ 230 w 241"/>
                  <a:gd name="T73" fmla="*/ 193 h 282"/>
                  <a:gd name="T74" fmla="*/ 218 w 241"/>
                  <a:gd name="T75" fmla="*/ 209 h 282"/>
                  <a:gd name="T76" fmla="*/ 214 w 241"/>
                  <a:gd name="T77" fmla="*/ 217 h 282"/>
                  <a:gd name="T78" fmla="*/ 207 w 241"/>
                  <a:gd name="T79" fmla="*/ 243 h 282"/>
                  <a:gd name="T80" fmla="*/ 169 w 241"/>
                  <a:gd name="T81" fmla="*/ 264 h 282"/>
                  <a:gd name="T82" fmla="*/ 156 w 241"/>
                  <a:gd name="T83" fmla="*/ 268 h 282"/>
                  <a:gd name="T84" fmla="*/ 144 w 241"/>
                  <a:gd name="T85" fmla="*/ 282 h 28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41" h="282">
                    <a:moveTo>
                      <a:pt x="144" y="282"/>
                    </a:moveTo>
                    <a:lnTo>
                      <a:pt x="136" y="269"/>
                    </a:lnTo>
                    <a:lnTo>
                      <a:pt x="129" y="229"/>
                    </a:lnTo>
                    <a:lnTo>
                      <a:pt x="59" y="242"/>
                    </a:lnTo>
                    <a:lnTo>
                      <a:pt x="65" y="206"/>
                    </a:lnTo>
                    <a:lnTo>
                      <a:pt x="43" y="195"/>
                    </a:lnTo>
                    <a:lnTo>
                      <a:pt x="21" y="167"/>
                    </a:lnTo>
                    <a:lnTo>
                      <a:pt x="15" y="128"/>
                    </a:lnTo>
                    <a:lnTo>
                      <a:pt x="0" y="103"/>
                    </a:lnTo>
                    <a:lnTo>
                      <a:pt x="9" y="93"/>
                    </a:lnTo>
                    <a:lnTo>
                      <a:pt x="10" y="61"/>
                    </a:lnTo>
                    <a:lnTo>
                      <a:pt x="13" y="47"/>
                    </a:lnTo>
                    <a:lnTo>
                      <a:pt x="35" y="56"/>
                    </a:lnTo>
                    <a:lnTo>
                      <a:pt x="54" y="57"/>
                    </a:lnTo>
                    <a:lnTo>
                      <a:pt x="86" y="36"/>
                    </a:lnTo>
                    <a:lnTo>
                      <a:pt x="91" y="22"/>
                    </a:lnTo>
                    <a:lnTo>
                      <a:pt x="97" y="7"/>
                    </a:lnTo>
                    <a:lnTo>
                      <a:pt x="111" y="0"/>
                    </a:lnTo>
                    <a:lnTo>
                      <a:pt x="160" y="12"/>
                    </a:lnTo>
                    <a:lnTo>
                      <a:pt x="160" y="29"/>
                    </a:lnTo>
                    <a:lnTo>
                      <a:pt x="166" y="42"/>
                    </a:lnTo>
                    <a:lnTo>
                      <a:pt x="171" y="53"/>
                    </a:lnTo>
                    <a:lnTo>
                      <a:pt x="170" y="68"/>
                    </a:lnTo>
                    <a:lnTo>
                      <a:pt x="175" y="76"/>
                    </a:lnTo>
                    <a:lnTo>
                      <a:pt x="183" y="81"/>
                    </a:lnTo>
                    <a:lnTo>
                      <a:pt x="193" y="83"/>
                    </a:lnTo>
                    <a:lnTo>
                      <a:pt x="214" y="97"/>
                    </a:lnTo>
                    <a:lnTo>
                      <a:pt x="213" y="103"/>
                    </a:lnTo>
                    <a:lnTo>
                      <a:pt x="217" y="106"/>
                    </a:lnTo>
                    <a:lnTo>
                      <a:pt x="230" y="108"/>
                    </a:lnTo>
                    <a:lnTo>
                      <a:pt x="234" y="120"/>
                    </a:lnTo>
                    <a:lnTo>
                      <a:pt x="229" y="126"/>
                    </a:lnTo>
                    <a:lnTo>
                      <a:pt x="232" y="133"/>
                    </a:lnTo>
                    <a:lnTo>
                      <a:pt x="240" y="145"/>
                    </a:lnTo>
                    <a:lnTo>
                      <a:pt x="241" y="156"/>
                    </a:lnTo>
                    <a:lnTo>
                      <a:pt x="239" y="173"/>
                    </a:lnTo>
                    <a:lnTo>
                      <a:pt x="230" y="193"/>
                    </a:lnTo>
                    <a:lnTo>
                      <a:pt x="218" y="209"/>
                    </a:lnTo>
                    <a:lnTo>
                      <a:pt x="214" y="217"/>
                    </a:lnTo>
                    <a:lnTo>
                      <a:pt x="207" y="243"/>
                    </a:lnTo>
                    <a:lnTo>
                      <a:pt x="169" y="264"/>
                    </a:lnTo>
                    <a:lnTo>
                      <a:pt x="156" y="268"/>
                    </a:lnTo>
                    <a:lnTo>
                      <a:pt x="144" y="2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46" name="Freeform 490">
                <a:extLst>
                  <a:ext uri="{FF2B5EF4-FFF2-40B4-BE49-F238E27FC236}">
                    <a16:creationId xmlns:a16="http://schemas.microsoft.com/office/drawing/2014/main" id="{4BFE39B8-9382-44D0-BF44-44A99EE698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6" y="2919"/>
                <a:ext cx="105" cy="98"/>
              </a:xfrm>
              <a:custGeom>
                <a:avLst/>
                <a:gdLst>
                  <a:gd name="T0" fmla="*/ 20 w 105"/>
                  <a:gd name="T1" fmla="*/ 98 h 98"/>
                  <a:gd name="T2" fmla="*/ 18 w 105"/>
                  <a:gd name="T3" fmla="*/ 71 h 98"/>
                  <a:gd name="T4" fmla="*/ 1 w 105"/>
                  <a:gd name="T5" fmla="*/ 67 h 98"/>
                  <a:gd name="T6" fmla="*/ 0 w 105"/>
                  <a:gd name="T7" fmla="*/ 33 h 98"/>
                  <a:gd name="T8" fmla="*/ 21 w 105"/>
                  <a:gd name="T9" fmla="*/ 43 h 98"/>
                  <a:gd name="T10" fmla="*/ 14 w 105"/>
                  <a:gd name="T11" fmla="*/ 20 h 98"/>
                  <a:gd name="T12" fmla="*/ 30 w 105"/>
                  <a:gd name="T13" fmla="*/ 0 h 98"/>
                  <a:gd name="T14" fmla="*/ 81 w 105"/>
                  <a:gd name="T15" fmla="*/ 20 h 98"/>
                  <a:gd name="T16" fmla="*/ 88 w 105"/>
                  <a:gd name="T17" fmla="*/ 7 h 98"/>
                  <a:gd name="T18" fmla="*/ 105 w 105"/>
                  <a:gd name="T19" fmla="*/ 0 h 98"/>
                  <a:gd name="T20" fmla="*/ 99 w 105"/>
                  <a:gd name="T21" fmla="*/ 31 h 98"/>
                  <a:gd name="T22" fmla="*/ 98 w 105"/>
                  <a:gd name="T23" fmla="*/ 49 h 98"/>
                  <a:gd name="T24" fmla="*/ 89 w 105"/>
                  <a:gd name="T25" fmla="*/ 89 h 98"/>
                  <a:gd name="T26" fmla="*/ 20 w 105"/>
                  <a:gd name="T27" fmla="*/ 98 h 9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5" h="98">
                    <a:moveTo>
                      <a:pt x="20" y="98"/>
                    </a:moveTo>
                    <a:lnTo>
                      <a:pt x="18" y="71"/>
                    </a:lnTo>
                    <a:lnTo>
                      <a:pt x="1" y="67"/>
                    </a:lnTo>
                    <a:lnTo>
                      <a:pt x="0" y="33"/>
                    </a:lnTo>
                    <a:lnTo>
                      <a:pt x="21" y="43"/>
                    </a:lnTo>
                    <a:lnTo>
                      <a:pt x="14" y="20"/>
                    </a:lnTo>
                    <a:lnTo>
                      <a:pt x="30" y="0"/>
                    </a:lnTo>
                    <a:lnTo>
                      <a:pt x="81" y="20"/>
                    </a:lnTo>
                    <a:lnTo>
                      <a:pt x="88" y="7"/>
                    </a:lnTo>
                    <a:lnTo>
                      <a:pt x="105" y="0"/>
                    </a:lnTo>
                    <a:lnTo>
                      <a:pt x="99" y="31"/>
                    </a:lnTo>
                    <a:lnTo>
                      <a:pt x="98" y="49"/>
                    </a:lnTo>
                    <a:lnTo>
                      <a:pt x="89" y="89"/>
                    </a:lnTo>
                    <a:lnTo>
                      <a:pt x="20" y="9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47" name="Freeform 491">
                <a:extLst>
                  <a:ext uri="{FF2B5EF4-FFF2-40B4-BE49-F238E27FC236}">
                    <a16:creationId xmlns:a16="http://schemas.microsoft.com/office/drawing/2014/main" id="{4A9854D3-E045-422D-9833-D5F6547CC4C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33" y="3306"/>
                <a:ext cx="46" cy="55"/>
              </a:xfrm>
              <a:custGeom>
                <a:avLst/>
                <a:gdLst>
                  <a:gd name="T0" fmla="*/ 44 w 46"/>
                  <a:gd name="T1" fmla="*/ 16 h 55"/>
                  <a:gd name="T2" fmla="*/ 39 w 46"/>
                  <a:gd name="T3" fmla="*/ 15 h 55"/>
                  <a:gd name="T4" fmla="*/ 35 w 46"/>
                  <a:gd name="T5" fmla="*/ 11 h 55"/>
                  <a:gd name="T6" fmla="*/ 34 w 46"/>
                  <a:gd name="T7" fmla="*/ 8 h 55"/>
                  <a:gd name="T8" fmla="*/ 36 w 46"/>
                  <a:gd name="T9" fmla="*/ 0 h 55"/>
                  <a:gd name="T10" fmla="*/ 40 w 46"/>
                  <a:gd name="T11" fmla="*/ 0 h 55"/>
                  <a:gd name="T12" fmla="*/ 44 w 46"/>
                  <a:gd name="T13" fmla="*/ 2 h 55"/>
                  <a:gd name="T14" fmla="*/ 46 w 46"/>
                  <a:gd name="T15" fmla="*/ 7 h 55"/>
                  <a:gd name="T16" fmla="*/ 46 w 46"/>
                  <a:gd name="T17" fmla="*/ 13 h 55"/>
                  <a:gd name="T18" fmla="*/ 44 w 46"/>
                  <a:gd name="T19" fmla="*/ 16 h 55"/>
                  <a:gd name="T20" fmla="*/ 16 w 46"/>
                  <a:gd name="T21" fmla="*/ 16 h 55"/>
                  <a:gd name="T22" fmla="*/ 14 w 46"/>
                  <a:gd name="T23" fmla="*/ 14 h 55"/>
                  <a:gd name="T24" fmla="*/ 13 w 46"/>
                  <a:gd name="T25" fmla="*/ 12 h 55"/>
                  <a:gd name="T26" fmla="*/ 15 w 46"/>
                  <a:gd name="T27" fmla="*/ 5 h 55"/>
                  <a:gd name="T28" fmla="*/ 21 w 46"/>
                  <a:gd name="T29" fmla="*/ 0 h 55"/>
                  <a:gd name="T30" fmla="*/ 24 w 46"/>
                  <a:gd name="T31" fmla="*/ 1 h 55"/>
                  <a:gd name="T32" fmla="*/ 26 w 46"/>
                  <a:gd name="T33" fmla="*/ 4 h 55"/>
                  <a:gd name="T34" fmla="*/ 25 w 46"/>
                  <a:gd name="T35" fmla="*/ 8 h 55"/>
                  <a:gd name="T36" fmla="*/ 23 w 46"/>
                  <a:gd name="T37" fmla="*/ 13 h 55"/>
                  <a:gd name="T38" fmla="*/ 20 w 46"/>
                  <a:gd name="T39" fmla="*/ 16 h 55"/>
                  <a:gd name="T40" fmla="*/ 16 w 46"/>
                  <a:gd name="T41" fmla="*/ 16 h 55"/>
                  <a:gd name="T42" fmla="*/ 21 w 46"/>
                  <a:gd name="T43" fmla="*/ 44 h 55"/>
                  <a:gd name="T44" fmla="*/ 18 w 46"/>
                  <a:gd name="T45" fmla="*/ 42 h 55"/>
                  <a:gd name="T46" fmla="*/ 17 w 46"/>
                  <a:gd name="T47" fmla="*/ 39 h 55"/>
                  <a:gd name="T48" fmla="*/ 16 w 46"/>
                  <a:gd name="T49" fmla="*/ 29 h 55"/>
                  <a:gd name="T50" fmla="*/ 17 w 46"/>
                  <a:gd name="T51" fmla="*/ 26 h 55"/>
                  <a:gd name="T52" fmla="*/ 25 w 46"/>
                  <a:gd name="T53" fmla="*/ 23 h 55"/>
                  <a:gd name="T54" fmla="*/ 29 w 46"/>
                  <a:gd name="T55" fmla="*/ 27 h 55"/>
                  <a:gd name="T56" fmla="*/ 30 w 46"/>
                  <a:gd name="T57" fmla="*/ 29 h 55"/>
                  <a:gd name="T58" fmla="*/ 31 w 46"/>
                  <a:gd name="T59" fmla="*/ 35 h 55"/>
                  <a:gd name="T60" fmla="*/ 28 w 46"/>
                  <a:gd name="T61" fmla="*/ 40 h 55"/>
                  <a:gd name="T62" fmla="*/ 24 w 46"/>
                  <a:gd name="T63" fmla="*/ 43 h 55"/>
                  <a:gd name="T64" fmla="*/ 21 w 46"/>
                  <a:gd name="T65" fmla="*/ 44 h 55"/>
                  <a:gd name="T66" fmla="*/ 5 w 46"/>
                  <a:gd name="T67" fmla="*/ 55 h 55"/>
                  <a:gd name="T68" fmla="*/ 3 w 46"/>
                  <a:gd name="T69" fmla="*/ 53 h 55"/>
                  <a:gd name="T70" fmla="*/ 0 w 46"/>
                  <a:gd name="T71" fmla="*/ 42 h 55"/>
                  <a:gd name="T72" fmla="*/ 0 w 46"/>
                  <a:gd name="T73" fmla="*/ 41 h 55"/>
                  <a:gd name="T74" fmla="*/ 3 w 46"/>
                  <a:gd name="T75" fmla="*/ 37 h 55"/>
                  <a:gd name="T76" fmla="*/ 9 w 46"/>
                  <a:gd name="T77" fmla="*/ 39 h 55"/>
                  <a:gd name="T78" fmla="*/ 11 w 46"/>
                  <a:gd name="T79" fmla="*/ 45 h 55"/>
                  <a:gd name="T80" fmla="*/ 11 w 46"/>
                  <a:gd name="T81" fmla="*/ 51 h 55"/>
                  <a:gd name="T82" fmla="*/ 8 w 46"/>
                  <a:gd name="T83" fmla="*/ 54 h 55"/>
                  <a:gd name="T84" fmla="*/ 5 w 46"/>
                  <a:gd name="T85" fmla="*/ 55 h 5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6" h="55">
                    <a:moveTo>
                      <a:pt x="44" y="16"/>
                    </a:moveTo>
                    <a:lnTo>
                      <a:pt x="39" y="15"/>
                    </a:lnTo>
                    <a:lnTo>
                      <a:pt x="35" y="11"/>
                    </a:lnTo>
                    <a:lnTo>
                      <a:pt x="34" y="8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4" y="2"/>
                    </a:lnTo>
                    <a:lnTo>
                      <a:pt x="46" y="7"/>
                    </a:lnTo>
                    <a:lnTo>
                      <a:pt x="46" y="13"/>
                    </a:lnTo>
                    <a:lnTo>
                      <a:pt x="44" y="16"/>
                    </a:lnTo>
                    <a:close/>
                    <a:moveTo>
                      <a:pt x="16" y="16"/>
                    </a:moveTo>
                    <a:lnTo>
                      <a:pt x="14" y="14"/>
                    </a:lnTo>
                    <a:lnTo>
                      <a:pt x="13" y="12"/>
                    </a:lnTo>
                    <a:lnTo>
                      <a:pt x="15" y="5"/>
                    </a:lnTo>
                    <a:lnTo>
                      <a:pt x="21" y="0"/>
                    </a:lnTo>
                    <a:lnTo>
                      <a:pt x="24" y="1"/>
                    </a:lnTo>
                    <a:lnTo>
                      <a:pt x="26" y="4"/>
                    </a:lnTo>
                    <a:lnTo>
                      <a:pt x="25" y="8"/>
                    </a:lnTo>
                    <a:lnTo>
                      <a:pt x="23" y="13"/>
                    </a:lnTo>
                    <a:lnTo>
                      <a:pt x="20" y="16"/>
                    </a:lnTo>
                    <a:lnTo>
                      <a:pt x="16" y="16"/>
                    </a:lnTo>
                    <a:close/>
                    <a:moveTo>
                      <a:pt x="21" y="44"/>
                    </a:moveTo>
                    <a:lnTo>
                      <a:pt x="18" y="42"/>
                    </a:lnTo>
                    <a:lnTo>
                      <a:pt x="17" y="39"/>
                    </a:lnTo>
                    <a:lnTo>
                      <a:pt x="16" y="29"/>
                    </a:lnTo>
                    <a:lnTo>
                      <a:pt x="17" y="26"/>
                    </a:lnTo>
                    <a:lnTo>
                      <a:pt x="25" y="23"/>
                    </a:lnTo>
                    <a:lnTo>
                      <a:pt x="29" y="27"/>
                    </a:lnTo>
                    <a:lnTo>
                      <a:pt x="30" y="29"/>
                    </a:lnTo>
                    <a:lnTo>
                      <a:pt x="31" y="35"/>
                    </a:lnTo>
                    <a:lnTo>
                      <a:pt x="28" y="40"/>
                    </a:lnTo>
                    <a:lnTo>
                      <a:pt x="24" y="43"/>
                    </a:lnTo>
                    <a:lnTo>
                      <a:pt x="21" y="44"/>
                    </a:lnTo>
                    <a:close/>
                    <a:moveTo>
                      <a:pt x="5" y="55"/>
                    </a:moveTo>
                    <a:lnTo>
                      <a:pt x="3" y="53"/>
                    </a:lnTo>
                    <a:lnTo>
                      <a:pt x="0" y="42"/>
                    </a:lnTo>
                    <a:lnTo>
                      <a:pt x="0" y="41"/>
                    </a:lnTo>
                    <a:lnTo>
                      <a:pt x="3" y="37"/>
                    </a:lnTo>
                    <a:lnTo>
                      <a:pt x="9" y="39"/>
                    </a:lnTo>
                    <a:lnTo>
                      <a:pt x="11" y="45"/>
                    </a:lnTo>
                    <a:lnTo>
                      <a:pt x="11" y="51"/>
                    </a:lnTo>
                    <a:lnTo>
                      <a:pt x="8" y="54"/>
                    </a:lnTo>
                    <a:lnTo>
                      <a:pt x="5" y="5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48" name="Freeform 492">
                <a:extLst>
                  <a:ext uri="{FF2B5EF4-FFF2-40B4-BE49-F238E27FC236}">
                    <a16:creationId xmlns:a16="http://schemas.microsoft.com/office/drawing/2014/main" id="{BF2EC0CA-E59F-465B-BB69-F872AAC68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8" y="2427"/>
                <a:ext cx="257" cy="239"/>
              </a:xfrm>
              <a:custGeom>
                <a:avLst/>
                <a:gdLst>
                  <a:gd name="T0" fmla="*/ 188 w 257"/>
                  <a:gd name="T1" fmla="*/ 239 h 239"/>
                  <a:gd name="T2" fmla="*/ 145 w 257"/>
                  <a:gd name="T3" fmla="*/ 222 h 239"/>
                  <a:gd name="T4" fmla="*/ 82 w 257"/>
                  <a:gd name="T5" fmla="*/ 213 h 239"/>
                  <a:gd name="T6" fmla="*/ 30 w 257"/>
                  <a:gd name="T7" fmla="*/ 195 h 239"/>
                  <a:gd name="T8" fmla="*/ 2 w 257"/>
                  <a:gd name="T9" fmla="*/ 169 h 239"/>
                  <a:gd name="T10" fmla="*/ 0 w 257"/>
                  <a:gd name="T11" fmla="*/ 127 h 239"/>
                  <a:gd name="T12" fmla="*/ 9 w 257"/>
                  <a:gd name="T13" fmla="*/ 88 h 239"/>
                  <a:gd name="T14" fmla="*/ 21 w 257"/>
                  <a:gd name="T15" fmla="*/ 65 h 239"/>
                  <a:gd name="T16" fmla="*/ 31 w 257"/>
                  <a:gd name="T17" fmla="*/ 46 h 239"/>
                  <a:gd name="T18" fmla="*/ 39 w 257"/>
                  <a:gd name="T19" fmla="*/ 23 h 239"/>
                  <a:gd name="T20" fmla="*/ 63 w 257"/>
                  <a:gd name="T21" fmla="*/ 71 h 239"/>
                  <a:gd name="T22" fmla="*/ 87 w 257"/>
                  <a:gd name="T23" fmla="*/ 74 h 239"/>
                  <a:gd name="T24" fmla="*/ 86 w 257"/>
                  <a:gd name="T25" fmla="*/ 92 h 239"/>
                  <a:gd name="T26" fmla="*/ 63 w 257"/>
                  <a:gd name="T27" fmla="*/ 108 h 239"/>
                  <a:gd name="T28" fmla="*/ 88 w 257"/>
                  <a:gd name="T29" fmla="*/ 134 h 239"/>
                  <a:gd name="T30" fmla="*/ 130 w 257"/>
                  <a:gd name="T31" fmla="*/ 137 h 239"/>
                  <a:gd name="T32" fmla="*/ 140 w 257"/>
                  <a:gd name="T33" fmla="*/ 129 h 239"/>
                  <a:gd name="T34" fmla="*/ 129 w 257"/>
                  <a:gd name="T35" fmla="*/ 116 h 239"/>
                  <a:gd name="T36" fmla="*/ 137 w 257"/>
                  <a:gd name="T37" fmla="*/ 97 h 239"/>
                  <a:gd name="T38" fmla="*/ 127 w 257"/>
                  <a:gd name="T39" fmla="*/ 60 h 239"/>
                  <a:gd name="T40" fmla="*/ 127 w 257"/>
                  <a:gd name="T41" fmla="*/ 44 h 239"/>
                  <a:gd name="T42" fmla="*/ 163 w 257"/>
                  <a:gd name="T43" fmla="*/ 0 h 239"/>
                  <a:gd name="T44" fmla="*/ 186 w 257"/>
                  <a:gd name="T45" fmla="*/ 5 h 239"/>
                  <a:gd name="T46" fmla="*/ 197 w 257"/>
                  <a:gd name="T47" fmla="*/ 23 h 239"/>
                  <a:gd name="T48" fmla="*/ 211 w 257"/>
                  <a:gd name="T49" fmla="*/ 14 h 239"/>
                  <a:gd name="T50" fmla="*/ 216 w 257"/>
                  <a:gd name="T51" fmla="*/ 47 h 239"/>
                  <a:gd name="T52" fmla="*/ 235 w 257"/>
                  <a:gd name="T53" fmla="*/ 58 h 239"/>
                  <a:gd name="T54" fmla="*/ 257 w 257"/>
                  <a:gd name="T55" fmla="*/ 79 h 239"/>
                  <a:gd name="T56" fmla="*/ 207 w 257"/>
                  <a:gd name="T57" fmla="*/ 105 h 239"/>
                  <a:gd name="T58" fmla="*/ 206 w 257"/>
                  <a:gd name="T59" fmla="*/ 133 h 239"/>
                  <a:gd name="T60" fmla="*/ 187 w 257"/>
                  <a:gd name="T61" fmla="*/ 138 h 239"/>
                  <a:gd name="T62" fmla="*/ 177 w 257"/>
                  <a:gd name="T63" fmla="*/ 160 h 239"/>
                  <a:gd name="T64" fmla="*/ 200 w 257"/>
                  <a:gd name="T65" fmla="*/ 178 h 239"/>
                  <a:gd name="T66" fmla="*/ 206 w 257"/>
                  <a:gd name="T67" fmla="*/ 212 h 239"/>
                  <a:gd name="T68" fmla="*/ 205 w 257"/>
                  <a:gd name="T69" fmla="*/ 239 h 2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7" h="239">
                    <a:moveTo>
                      <a:pt x="205" y="239"/>
                    </a:moveTo>
                    <a:lnTo>
                      <a:pt x="188" y="239"/>
                    </a:lnTo>
                    <a:lnTo>
                      <a:pt x="182" y="229"/>
                    </a:lnTo>
                    <a:lnTo>
                      <a:pt x="145" y="222"/>
                    </a:lnTo>
                    <a:lnTo>
                      <a:pt x="133" y="223"/>
                    </a:lnTo>
                    <a:lnTo>
                      <a:pt x="82" y="213"/>
                    </a:lnTo>
                    <a:lnTo>
                      <a:pt x="52" y="214"/>
                    </a:lnTo>
                    <a:lnTo>
                      <a:pt x="30" y="195"/>
                    </a:lnTo>
                    <a:lnTo>
                      <a:pt x="15" y="198"/>
                    </a:lnTo>
                    <a:lnTo>
                      <a:pt x="2" y="169"/>
                    </a:lnTo>
                    <a:lnTo>
                      <a:pt x="6" y="149"/>
                    </a:lnTo>
                    <a:lnTo>
                      <a:pt x="0" y="127"/>
                    </a:lnTo>
                    <a:lnTo>
                      <a:pt x="31" y="122"/>
                    </a:lnTo>
                    <a:lnTo>
                      <a:pt x="9" y="88"/>
                    </a:lnTo>
                    <a:lnTo>
                      <a:pt x="17" y="80"/>
                    </a:lnTo>
                    <a:lnTo>
                      <a:pt x="21" y="65"/>
                    </a:lnTo>
                    <a:lnTo>
                      <a:pt x="20" y="51"/>
                    </a:lnTo>
                    <a:lnTo>
                      <a:pt x="31" y="46"/>
                    </a:lnTo>
                    <a:lnTo>
                      <a:pt x="33" y="26"/>
                    </a:lnTo>
                    <a:lnTo>
                      <a:pt x="39" y="23"/>
                    </a:lnTo>
                    <a:lnTo>
                      <a:pt x="55" y="34"/>
                    </a:lnTo>
                    <a:lnTo>
                      <a:pt x="63" y="71"/>
                    </a:lnTo>
                    <a:lnTo>
                      <a:pt x="82" y="67"/>
                    </a:lnTo>
                    <a:lnTo>
                      <a:pt x="87" y="74"/>
                    </a:lnTo>
                    <a:lnTo>
                      <a:pt x="78" y="87"/>
                    </a:lnTo>
                    <a:lnTo>
                      <a:pt x="86" y="92"/>
                    </a:lnTo>
                    <a:lnTo>
                      <a:pt x="79" y="104"/>
                    </a:lnTo>
                    <a:lnTo>
                      <a:pt x="63" y="108"/>
                    </a:lnTo>
                    <a:lnTo>
                      <a:pt x="72" y="126"/>
                    </a:lnTo>
                    <a:lnTo>
                      <a:pt x="88" y="134"/>
                    </a:lnTo>
                    <a:lnTo>
                      <a:pt x="110" y="131"/>
                    </a:lnTo>
                    <a:lnTo>
                      <a:pt x="130" y="137"/>
                    </a:lnTo>
                    <a:lnTo>
                      <a:pt x="128" y="125"/>
                    </a:lnTo>
                    <a:lnTo>
                      <a:pt x="140" y="129"/>
                    </a:lnTo>
                    <a:lnTo>
                      <a:pt x="144" y="121"/>
                    </a:lnTo>
                    <a:lnTo>
                      <a:pt x="129" y="116"/>
                    </a:lnTo>
                    <a:lnTo>
                      <a:pt x="125" y="105"/>
                    </a:lnTo>
                    <a:lnTo>
                      <a:pt x="137" y="97"/>
                    </a:lnTo>
                    <a:lnTo>
                      <a:pt x="125" y="77"/>
                    </a:lnTo>
                    <a:lnTo>
                      <a:pt x="127" y="60"/>
                    </a:lnTo>
                    <a:lnTo>
                      <a:pt x="110" y="47"/>
                    </a:lnTo>
                    <a:lnTo>
                      <a:pt x="127" y="44"/>
                    </a:lnTo>
                    <a:lnTo>
                      <a:pt x="142" y="31"/>
                    </a:lnTo>
                    <a:lnTo>
                      <a:pt x="163" y="0"/>
                    </a:lnTo>
                    <a:lnTo>
                      <a:pt x="174" y="7"/>
                    </a:lnTo>
                    <a:lnTo>
                      <a:pt x="186" y="5"/>
                    </a:lnTo>
                    <a:lnTo>
                      <a:pt x="187" y="22"/>
                    </a:lnTo>
                    <a:lnTo>
                      <a:pt x="197" y="23"/>
                    </a:lnTo>
                    <a:lnTo>
                      <a:pt x="200" y="8"/>
                    </a:lnTo>
                    <a:lnTo>
                      <a:pt x="211" y="14"/>
                    </a:lnTo>
                    <a:lnTo>
                      <a:pt x="213" y="39"/>
                    </a:lnTo>
                    <a:lnTo>
                      <a:pt x="216" y="47"/>
                    </a:lnTo>
                    <a:lnTo>
                      <a:pt x="226" y="51"/>
                    </a:lnTo>
                    <a:lnTo>
                      <a:pt x="235" y="58"/>
                    </a:lnTo>
                    <a:lnTo>
                      <a:pt x="248" y="65"/>
                    </a:lnTo>
                    <a:lnTo>
                      <a:pt x="257" y="79"/>
                    </a:lnTo>
                    <a:lnTo>
                      <a:pt x="217" y="89"/>
                    </a:lnTo>
                    <a:lnTo>
                      <a:pt x="207" y="105"/>
                    </a:lnTo>
                    <a:lnTo>
                      <a:pt x="217" y="117"/>
                    </a:lnTo>
                    <a:lnTo>
                      <a:pt x="206" y="133"/>
                    </a:lnTo>
                    <a:lnTo>
                      <a:pt x="200" y="138"/>
                    </a:lnTo>
                    <a:lnTo>
                      <a:pt x="187" y="138"/>
                    </a:lnTo>
                    <a:lnTo>
                      <a:pt x="194" y="153"/>
                    </a:lnTo>
                    <a:lnTo>
                      <a:pt x="177" y="160"/>
                    </a:lnTo>
                    <a:lnTo>
                      <a:pt x="185" y="176"/>
                    </a:lnTo>
                    <a:lnTo>
                      <a:pt x="200" y="178"/>
                    </a:lnTo>
                    <a:lnTo>
                      <a:pt x="194" y="194"/>
                    </a:lnTo>
                    <a:lnTo>
                      <a:pt x="206" y="212"/>
                    </a:lnTo>
                    <a:lnTo>
                      <a:pt x="198" y="227"/>
                    </a:lnTo>
                    <a:lnTo>
                      <a:pt x="205" y="23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49" name="Freeform 493">
                <a:extLst>
                  <a:ext uri="{FF2B5EF4-FFF2-40B4-BE49-F238E27FC236}">
                    <a16:creationId xmlns:a16="http://schemas.microsoft.com/office/drawing/2014/main" id="{5FB00B01-8AEB-44A6-A2CF-A505FA637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1" y="2562"/>
                <a:ext cx="82" cy="82"/>
              </a:xfrm>
              <a:custGeom>
                <a:avLst/>
                <a:gdLst>
                  <a:gd name="T0" fmla="*/ 39 w 82"/>
                  <a:gd name="T1" fmla="*/ 82 h 82"/>
                  <a:gd name="T2" fmla="*/ 24 w 82"/>
                  <a:gd name="T3" fmla="*/ 81 h 82"/>
                  <a:gd name="T4" fmla="*/ 0 w 82"/>
                  <a:gd name="T5" fmla="*/ 54 h 82"/>
                  <a:gd name="T6" fmla="*/ 2 w 82"/>
                  <a:gd name="T7" fmla="*/ 43 h 82"/>
                  <a:gd name="T8" fmla="*/ 19 w 82"/>
                  <a:gd name="T9" fmla="*/ 6 h 82"/>
                  <a:gd name="T10" fmla="*/ 39 w 82"/>
                  <a:gd name="T11" fmla="*/ 0 h 82"/>
                  <a:gd name="T12" fmla="*/ 82 w 82"/>
                  <a:gd name="T13" fmla="*/ 50 h 82"/>
                  <a:gd name="T14" fmla="*/ 69 w 82"/>
                  <a:gd name="T15" fmla="*/ 56 h 82"/>
                  <a:gd name="T16" fmla="*/ 56 w 82"/>
                  <a:gd name="T17" fmla="*/ 52 h 82"/>
                  <a:gd name="T18" fmla="*/ 39 w 82"/>
                  <a:gd name="T19" fmla="*/ 82 h 8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2" h="82">
                    <a:moveTo>
                      <a:pt x="39" y="82"/>
                    </a:moveTo>
                    <a:lnTo>
                      <a:pt x="24" y="81"/>
                    </a:lnTo>
                    <a:lnTo>
                      <a:pt x="0" y="54"/>
                    </a:lnTo>
                    <a:lnTo>
                      <a:pt x="2" y="43"/>
                    </a:lnTo>
                    <a:lnTo>
                      <a:pt x="19" y="6"/>
                    </a:lnTo>
                    <a:lnTo>
                      <a:pt x="39" y="0"/>
                    </a:lnTo>
                    <a:lnTo>
                      <a:pt x="82" y="50"/>
                    </a:lnTo>
                    <a:lnTo>
                      <a:pt x="69" y="56"/>
                    </a:lnTo>
                    <a:lnTo>
                      <a:pt x="56" y="52"/>
                    </a:lnTo>
                    <a:lnTo>
                      <a:pt x="39" y="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50" name="Freeform 494">
                <a:extLst>
                  <a:ext uri="{FF2B5EF4-FFF2-40B4-BE49-F238E27FC236}">
                    <a16:creationId xmlns:a16="http://schemas.microsoft.com/office/drawing/2014/main" id="{72B3AC37-2890-454B-8A38-B2637E3B4F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6" y="2562"/>
                <a:ext cx="201" cy="191"/>
              </a:xfrm>
              <a:custGeom>
                <a:avLst/>
                <a:gdLst>
                  <a:gd name="T0" fmla="*/ 155 w 201"/>
                  <a:gd name="T1" fmla="*/ 191 h 191"/>
                  <a:gd name="T2" fmla="*/ 128 w 201"/>
                  <a:gd name="T3" fmla="*/ 180 h 191"/>
                  <a:gd name="T4" fmla="*/ 132 w 201"/>
                  <a:gd name="T5" fmla="*/ 147 h 191"/>
                  <a:gd name="T6" fmla="*/ 124 w 201"/>
                  <a:gd name="T7" fmla="*/ 129 h 191"/>
                  <a:gd name="T8" fmla="*/ 94 w 201"/>
                  <a:gd name="T9" fmla="*/ 120 h 191"/>
                  <a:gd name="T10" fmla="*/ 85 w 201"/>
                  <a:gd name="T11" fmla="*/ 107 h 191"/>
                  <a:gd name="T12" fmla="*/ 49 w 201"/>
                  <a:gd name="T13" fmla="*/ 101 h 191"/>
                  <a:gd name="T14" fmla="*/ 59 w 201"/>
                  <a:gd name="T15" fmla="*/ 83 h 191"/>
                  <a:gd name="T16" fmla="*/ 42 w 201"/>
                  <a:gd name="T17" fmla="*/ 76 h 191"/>
                  <a:gd name="T18" fmla="*/ 36 w 201"/>
                  <a:gd name="T19" fmla="*/ 86 h 191"/>
                  <a:gd name="T20" fmla="*/ 17 w 201"/>
                  <a:gd name="T21" fmla="*/ 83 h 191"/>
                  <a:gd name="T22" fmla="*/ 15 w 201"/>
                  <a:gd name="T23" fmla="*/ 72 h 191"/>
                  <a:gd name="T24" fmla="*/ 0 w 201"/>
                  <a:gd name="T25" fmla="*/ 67 h 191"/>
                  <a:gd name="T26" fmla="*/ 18 w 201"/>
                  <a:gd name="T27" fmla="*/ 52 h 191"/>
                  <a:gd name="T28" fmla="*/ 11 w 201"/>
                  <a:gd name="T29" fmla="*/ 29 h 191"/>
                  <a:gd name="T30" fmla="*/ 20 w 201"/>
                  <a:gd name="T31" fmla="*/ 0 h 191"/>
                  <a:gd name="T32" fmla="*/ 31 w 201"/>
                  <a:gd name="T33" fmla="*/ 17 h 191"/>
                  <a:gd name="T34" fmla="*/ 77 w 201"/>
                  <a:gd name="T35" fmla="*/ 40 h 191"/>
                  <a:gd name="T36" fmla="*/ 69 w 201"/>
                  <a:gd name="T37" fmla="*/ 48 h 191"/>
                  <a:gd name="T38" fmla="*/ 138 w 201"/>
                  <a:gd name="T39" fmla="*/ 89 h 191"/>
                  <a:gd name="T40" fmla="*/ 149 w 201"/>
                  <a:gd name="T41" fmla="*/ 85 h 191"/>
                  <a:gd name="T42" fmla="*/ 166 w 201"/>
                  <a:gd name="T43" fmla="*/ 82 h 191"/>
                  <a:gd name="T44" fmla="*/ 199 w 201"/>
                  <a:gd name="T45" fmla="*/ 152 h 191"/>
                  <a:gd name="T46" fmla="*/ 201 w 201"/>
                  <a:gd name="T47" fmla="*/ 179 h 191"/>
                  <a:gd name="T48" fmla="*/ 179 w 201"/>
                  <a:gd name="T49" fmla="*/ 187 h 191"/>
                  <a:gd name="T50" fmla="*/ 155 w 201"/>
                  <a:gd name="T51" fmla="*/ 191 h 19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01" h="191">
                    <a:moveTo>
                      <a:pt x="155" y="191"/>
                    </a:moveTo>
                    <a:lnTo>
                      <a:pt x="128" y="180"/>
                    </a:lnTo>
                    <a:lnTo>
                      <a:pt x="132" y="147"/>
                    </a:lnTo>
                    <a:lnTo>
                      <a:pt x="124" y="129"/>
                    </a:lnTo>
                    <a:lnTo>
                      <a:pt x="94" y="120"/>
                    </a:lnTo>
                    <a:lnTo>
                      <a:pt x="85" y="107"/>
                    </a:lnTo>
                    <a:lnTo>
                      <a:pt x="49" y="101"/>
                    </a:lnTo>
                    <a:lnTo>
                      <a:pt x="59" y="83"/>
                    </a:lnTo>
                    <a:lnTo>
                      <a:pt x="42" y="76"/>
                    </a:lnTo>
                    <a:lnTo>
                      <a:pt x="36" y="86"/>
                    </a:lnTo>
                    <a:lnTo>
                      <a:pt x="17" y="83"/>
                    </a:lnTo>
                    <a:lnTo>
                      <a:pt x="15" y="72"/>
                    </a:lnTo>
                    <a:lnTo>
                      <a:pt x="0" y="67"/>
                    </a:lnTo>
                    <a:lnTo>
                      <a:pt x="18" y="52"/>
                    </a:lnTo>
                    <a:lnTo>
                      <a:pt x="11" y="29"/>
                    </a:lnTo>
                    <a:lnTo>
                      <a:pt x="20" y="0"/>
                    </a:lnTo>
                    <a:lnTo>
                      <a:pt x="31" y="17"/>
                    </a:lnTo>
                    <a:lnTo>
                      <a:pt x="77" y="40"/>
                    </a:lnTo>
                    <a:lnTo>
                      <a:pt x="69" y="48"/>
                    </a:lnTo>
                    <a:lnTo>
                      <a:pt x="138" y="89"/>
                    </a:lnTo>
                    <a:lnTo>
                      <a:pt x="149" y="85"/>
                    </a:lnTo>
                    <a:lnTo>
                      <a:pt x="166" y="82"/>
                    </a:lnTo>
                    <a:lnTo>
                      <a:pt x="199" y="152"/>
                    </a:lnTo>
                    <a:lnTo>
                      <a:pt x="201" y="179"/>
                    </a:lnTo>
                    <a:lnTo>
                      <a:pt x="179" y="187"/>
                    </a:lnTo>
                    <a:lnTo>
                      <a:pt x="155" y="19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51" name="Freeform 495">
                <a:extLst>
                  <a:ext uri="{FF2B5EF4-FFF2-40B4-BE49-F238E27FC236}">
                    <a16:creationId xmlns:a16="http://schemas.microsoft.com/office/drawing/2014/main" id="{0B473B5E-526D-497E-923D-D5EB5A75D6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28" y="3224"/>
                <a:ext cx="40" cy="58"/>
              </a:xfrm>
              <a:custGeom>
                <a:avLst/>
                <a:gdLst>
                  <a:gd name="T0" fmla="*/ 11 w 40"/>
                  <a:gd name="T1" fmla="*/ 23 h 58"/>
                  <a:gd name="T2" fmla="*/ 6 w 40"/>
                  <a:gd name="T3" fmla="*/ 18 h 58"/>
                  <a:gd name="T4" fmla="*/ 3 w 40"/>
                  <a:gd name="T5" fmla="*/ 11 h 58"/>
                  <a:gd name="T6" fmla="*/ 2 w 40"/>
                  <a:gd name="T7" fmla="*/ 7 h 58"/>
                  <a:gd name="T8" fmla="*/ 4 w 40"/>
                  <a:gd name="T9" fmla="*/ 4 h 58"/>
                  <a:gd name="T10" fmla="*/ 7 w 40"/>
                  <a:gd name="T11" fmla="*/ 1 h 58"/>
                  <a:gd name="T12" fmla="*/ 9 w 40"/>
                  <a:gd name="T13" fmla="*/ 0 h 58"/>
                  <a:gd name="T14" fmla="*/ 12 w 40"/>
                  <a:gd name="T15" fmla="*/ 4 h 58"/>
                  <a:gd name="T16" fmla="*/ 18 w 40"/>
                  <a:gd name="T17" fmla="*/ 18 h 58"/>
                  <a:gd name="T18" fmla="*/ 16 w 40"/>
                  <a:gd name="T19" fmla="*/ 23 h 58"/>
                  <a:gd name="T20" fmla="*/ 11 w 40"/>
                  <a:gd name="T21" fmla="*/ 23 h 58"/>
                  <a:gd name="T22" fmla="*/ 10 w 40"/>
                  <a:gd name="T23" fmla="*/ 52 h 58"/>
                  <a:gd name="T24" fmla="*/ 6 w 40"/>
                  <a:gd name="T25" fmla="*/ 50 h 58"/>
                  <a:gd name="T26" fmla="*/ 3 w 40"/>
                  <a:gd name="T27" fmla="*/ 47 h 58"/>
                  <a:gd name="T28" fmla="*/ 1 w 40"/>
                  <a:gd name="T29" fmla="*/ 32 h 58"/>
                  <a:gd name="T30" fmla="*/ 0 w 40"/>
                  <a:gd name="T31" fmla="*/ 27 h 58"/>
                  <a:gd name="T32" fmla="*/ 1 w 40"/>
                  <a:gd name="T33" fmla="*/ 24 h 58"/>
                  <a:gd name="T34" fmla="*/ 3 w 40"/>
                  <a:gd name="T35" fmla="*/ 23 h 58"/>
                  <a:gd name="T36" fmla="*/ 11 w 40"/>
                  <a:gd name="T37" fmla="*/ 32 h 58"/>
                  <a:gd name="T38" fmla="*/ 15 w 40"/>
                  <a:gd name="T39" fmla="*/ 42 h 58"/>
                  <a:gd name="T40" fmla="*/ 16 w 40"/>
                  <a:gd name="T41" fmla="*/ 49 h 58"/>
                  <a:gd name="T42" fmla="*/ 14 w 40"/>
                  <a:gd name="T43" fmla="*/ 51 h 58"/>
                  <a:gd name="T44" fmla="*/ 10 w 40"/>
                  <a:gd name="T45" fmla="*/ 52 h 58"/>
                  <a:gd name="T46" fmla="*/ 31 w 40"/>
                  <a:gd name="T47" fmla="*/ 58 h 58"/>
                  <a:gd name="T48" fmla="*/ 26 w 40"/>
                  <a:gd name="T49" fmla="*/ 53 h 58"/>
                  <a:gd name="T50" fmla="*/ 20 w 40"/>
                  <a:gd name="T51" fmla="*/ 43 h 58"/>
                  <a:gd name="T52" fmla="*/ 18 w 40"/>
                  <a:gd name="T53" fmla="*/ 36 h 58"/>
                  <a:gd name="T54" fmla="*/ 20 w 40"/>
                  <a:gd name="T55" fmla="*/ 30 h 58"/>
                  <a:gd name="T56" fmla="*/ 24 w 40"/>
                  <a:gd name="T57" fmla="*/ 25 h 58"/>
                  <a:gd name="T58" fmla="*/ 31 w 40"/>
                  <a:gd name="T59" fmla="*/ 30 h 58"/>
                  <a:gd name="T60" fmla="*/ 38 w 40"/>
                  <a:gd name="T61" fmla="*/ 41 h 58"/>
                  <a:gd name="T62" fmla="*/ 40 w 40"/>
                  <a:gd name="T63" fmla="*/ 45 h 58"/>
                  <a:gd name="T64" fmla="*/ 39 w 40"/>
                  <a:gd name="T65" fmla="*/ 50 h 58"/>
                  <a:gd name="T66" fmla="*/ 38 w 40"/>
                  <a:gd name="T67" fmla="*/ 56 h 58"/>
                  <a:gd name="T68" fmla="*/ 36 w 40"/>
                  <a:gd name="T69" fmla="*/ 58 h 58"/>
                  <a:gd name="T70" fmla="*/ 31 w 40"/>
                  <a:gd name="T71" fmla="*/ 58 h 5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40" h="58">
                    <a:moveTo>
                      <a:pt x="11" y="23"/>
                    </a:moveTo>
                    <a:lnTo>
                      <a:pt x="6" y="18"/>
                    </a:lnTo>
                    <a:lnTo>
                      <a:pt x="3" y="11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2" y="4"/>
                    </a:lnTo>
                    <a:lnTo>
                      <a:pt x="18" y="18"/>
                    </a:lnTo>
                    <a:lnTo>
                      <a:pt x="16" y="23"/>
                    </a:lnTo>
                    <a:lnTo>
                      <a:pt x="11" y="23"/>
                    </a:lnTo>
                    <a:close/>
                    <a:moveTo>
                      <a:pt x="10" y="52"/>
                    </a:moveTo>
                    <a:lnTo>
                      <a:pt x="6" y="50"/>
                    </a:lnTo>
                    <a:lnTo>
                      <a:pt x="3" y="47"/>
                    </a:lnTo>
                    <a:lnTo>
                      <a:pt x="1" y="32"/>
                    </a:lnTo>
                    <a:lnTo>
                      <a:pt x="0" y="27"/>
                    </a:lnTo>
                    <a:lnTo>
                      <a:pt x="1" y="24"/>
                    </a:lnTo>
                    <a:lnTo>
                      <a:pt x="3" y="23"/>
                    </a:lnTo>
                    <a:lnTo>
                      <a:pt x="11" y="32"/>
                    </a:lnTo>
                    <a:lnTo>
                      <a:pt x="15" y="42"/>
                    </a:lnTo>
                    <a:lnTo>
                      <a:pt x="16" y="49"/>
                    </a:lnTo>
                    <a:lnTo>
                      <a:pt x="14" y="51"/>
                    </a:lnTo>
                    <a:lnTo>
                      <a:pt x="10" y="52"/>
                    </a:lnTo>
                    <a:close/>
                    <a:moveTo>
                      <a:pt x="31" y="58"/>
                    </a:moveTo>
                    <a:lnTo>
                      <a:pt x="26" y="53"/>
                    </a:lnTo>
                    <a:lnTo>
                      <a:pt x="20" y="43"/>
                    </a:lnTo>
                    <a:lnTo>
                      <a:pt x="18" y="36"/>
                    </a:lnTo>
                    <a:lnTo>
                      <a:pt x="20" y="30"/>
                    </a:lnTo>
                    <a:lnTo>
                      <a:pt x="24" y="25"/>
                    </a:lnTo>
                    <a:lnTo>
                      <a:pt x="31" y="30"/>
                    </a:lnTo>
                    <a:lnTo>
                      <a:pt x="38" y="41"/>
                    </a:lnTo>
                    <a:lnTo>
                      <a:pt x="40" y="45"/>
                    </a:lnTo>
                    <a:lnTo>
                      <a:pt x="39" y="50"/>
                    </a:lnTo>
                    <a:lnTo>
                      <a:pt x="38" y="56"/>
                    </a:lnTo>
                    <a:lnTo>
                      <a:pt x="36" y="58"/>
                    </a:lnTo>
                    <a:lnTo>
                      <a:pt x="31" y="5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52" name="Freeform 496">
                <a:extLst>
                  <a:ext uri="{FF2B5EF4-FFF2-40B4-BE49-F238E27FC236}">
                    <a16:creationId xmlns:a16="http://schemas.microsoft.com/office/drawing/2014/main" id="{FFFDE0E3-2FDD-49F6-A21A-513EEFFB8D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2" y="1487"/>
                <a:ext cx="224" cy="296"/>
              </a:xfrm>
              <a:custGeom>
                <a:avLst/>
                <a:gdLst>
                  <a:gd name="T0" fmla="*/ 132 w 224"/>
                  <a:gd name="T1" fmla="*/ 296 h 296"/>
                  <a:gd name="T2" fmla="*/ 110 w 224"/>
                  <a:gd name="T3" fmla="*/ 293 h 296"/>
                  <a:gd name="T4" fmla="*/ 90 w 224"/>
                  <a:gd name="T5" fmla="*/ 278 h 296"/>
                  <a:gd name="T6" fmla="*/ 73 w 224"/>
                  <a:gd name="T7" fmla="*/ 255 h 296"/>
                  <a:gd name="T8" fmla="*/ 63 w 224"/>
                  <a:gd name="T9" fmla="*/ 270 h 296"/>
                  <a:gd name="T10" fmla="*/ 40 w 224"/>
                  <a:gd name="T11" fmla="*/ 264 h 296"/>
                  <a:gd name="T12" fmla="*/ 36 w 224"/>
                  <a:gd name="T13" fmla="*/ 228 h 296"/>
                  <a:gd name="T14" fmla="*/ 19 w 224"/>
                  <a:gd name="T15" fmla="*/ 195 h 296"/>
                  <a:gd name="T16" fmla="*/ 18 w 224"/>
                  <a:gd name="T17" fmla="*/ 183 h 296"/>
                  <a:gd name="T18" fmla="*/ 0 w 224"/>
                  <a:gd name="T19" fmla="*/ 161 h 296"/>
                  <a:gd name="T20" fmla="*/ 2 w 224"/>
                  <a:gd name="T21" fmla="*/ 150 h 296"/>
                  <a:gd name="T22" fmla="*/ 21 w 224"/>
                  <a:gd name="T23" fmla="*/ 145 h 296"/>
                  <a:gd name="T24" fmla="*/ 35 w 224"/>
                  <a:gd name="T25" fmla="*/ 152 h 296"/>
                  <a:gd name="T26" fmla="*/ 46 w 224"/>
                  <a:gd name="T27" fmla="*/ 147 h 296"/>
                  <a:gd name="T28" fmla="*/ 48 w 224"/>
                  <a:gd name="T29" fmla="*/ 135 h 296"/>
                  <a:gd name="T30" fmla="*/ 31 w 224"/>
                  <a:gd name="T31" fmla="*/ 127 h 296"/>
                  <a:gd name="T32" fmla="*/ 28 w 224"/>
                  <a:gd name="T33" fmla="*/ 109 h 296"/>
                  <a:gd name="T34" fmla="*/ 41 w 224"/>
                  <a:gd name="T35" fmla="*/ 106 h 296"/>
                  <a:gd name="T36" fmla="*/ 44 w 224"/>
                  <a:gd name="T37" fmla="*/ 70 h 296"/>
                  <a:gd name="T38" fmla="*/ 26 w 224"/>
                  <a:gd name="T39" fmla="*/ 67 h 296"/>
                  <a:gd name="T40" fmla="*/ 18 w 224"/>
                  <a:gd name="T41" fmla="*/ 48 h 296"/>
                  <a:gd name="T42" fmla="*/ 37 w 224"/>
                  <a:gd name="T43" fmla="*/ 0 h 296"/>
                  <a:gd name="T44" fmla="*/ 106 w 224"/>
                  <a:gd name="T45" fmla="*/ 21 h 296"/>
                  <a:gd name="T46" fmla="*/ 105 w 224"/>
                  <a:gd name="T47" fmla="*/ 15 h 296"/>
                  <a:gd name="T48" fmla="*/ 143 w 224"/>
                  <a:gd name="T49" fmla="*/ 13 h 296"/>
                  <a:gd name="T50" fmla="*/ 161 w 224"/>
                  <a:gd name="T51" fmla="*/ 61 h 296"/>
                  <a:gd name="T52" fmla="*/ 190 w 224"/>
                  <a:gd name="T53" fmla="*/ 103 h 296"/>
                  <a:gd name="T54" fmla="*/ 200 w 224"/>
                  <a:gd name="T55" fmla="*/ 136 h 296"/>
                  <a:gd name="T56" fmla="*/ 202 w 224"/>
                  <a:gd name="T57" fmla="*/ 148 h 296"/>
                  <a:gd name="T58" fmla="*/ 205 w 224"/>
                  <a:gd name="T59" fmla="*/ 152 h 296"/>
                  <a:gd name="T60" fmla="*/ 213 w 224"/>
                  <a:gd name="T61" fmla="*/ 178 h 296"/>
                  <a:gd name="T62" fmla="*/ 223 w 224"/>
                  <a:gd name="T63" fmla="*/ 232 h 296"/>
                  <a:gd name="T64" fmla="*/ 224 w 224"/>
                  <a:gd name="T65" fmla="*/ 242 h 296"/>
                  <a:gd name="T66" fmla="*/ 209 w 224"/>
                  <a:gd name="T67" fmla="*/ 234 h 296"/>
                  <a:gd name="T68" fmla="*/ 172 w 224"/>
                  <a:gd name="T69" fmla="*/ 254 h 296"/>
                  <a:gd name="T70" fmla="*/ 176 w 224"/>
                  <a:gd name="T71" fmla="*/ 262 h 296"/>
                  <a:gd name="T72" fmla="*/ 191 w 224"/>
                  <a:gd name="T73" fmla="*/ 276 h 296"/>
                  <a:gd name="T74" fmla="*/ 178 w 224"/>
                  <a:gd name="T75" fmla="*/ 296 h 296"/>
                  <a:gd name="T76" fmla="*/ 152 w 224"/>
                  <a:gd name="T77" fmla="*/ 295 h 296"/>
                  <a:gd name="T78" fmla="*/ 132 w 224"/>
                  <a:gd name="T79" fmla="*/ 296 h 29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24" h="296">
                    <a:moveTo>
                      <a:pt x="132" y="296"/>
                    </a:moveTo>
                    <a:lnTo>
                      <a:pt x="110" y="293"/>
                    </a:lnTo>
                    <a:lnTo>
                      <a:pt x="90" y="278"/>
                    </a:lnTo>
                    <a:lnTo>
                      <a:pt x="73" y="255"/>
                    </a:lnTo>
                    <a:lnTo>
                      <a:pt x="63" y="270"/>
                    </a:lnTo>
                    <a:lnTo>
                      <a:pt x="40" y="264"/>
                    </a:lnTo>
                    <a:lnTo>
                      <a:pt x="36" y="228"/>
                    </a:lnTo>
                    <a:lnTo>
                      <a:pt x="19" y="195"/>
                    </a:lnTo>
                    <a:lnTo>
                      <a:pt x="18" y="183"/>
                    </a:lnTo>
                    <a:lnTo>
                      <a:pt x="0" y="161"/>
                    </a:lnTo>
                    <a:lnTo>
                      <a:pt x="2" y="150"/>
                    </a:lnTo>
                    <a:lnTo>
                      <a:pt x="21" y="145"/>
                    </a:lnTo>
                    <a:lnTo>
                      <a:pt x="35" y="152"/>
                    </a:lnTo>
                    <a:lnTo>
                      <a:pt x="46" y="147"/>
                    </a:lnTo>
                    <a:lnTo>
                      <a:pt x="48" y="135"/>
                    </a:lnTo>
                    <a:lnTo>
                      <a:pt x="31" y="127"/>
                    </a:lnTo>
                    <a:lnTo>
                      <a:pt x="28" y="109"/>
                    </a:lnTo>
                    <a:lnTo>
                      <a:pt x="41" y="106"/>
                    </a:lnTo>
                    <a:lnTo>
                      <a:pt x="44" y="70"/>
                    </a:lnTo>
                    <a:lnTo>
                      <a:pt x="26" y="67"/>
                    </a:lnTo>
                    <a:lnTo>
                      <a:pt x="18" y="48"/>
                    </a:lnTo>
                    <a:lnTo>
                      <a:pt x="37" y="0"/>
                    </a:lnTo>
                    <a:lnTo>
                      <a:pt x="106" y="21"/>
                    </a:lnTo>
                    <a:lnTo>
                      <a:pt x="105" y="15"/>
                    </a:lnTo>
                    <a:lnTo>
                      <a:pt x="143" y="13"/>
                    </a:lnTo>
                    <a:lnTo>
                      <a:pt x="161" y="61"/>
                    </a:lnTo>
                    <a:lnTo>
                      <a:pt x="190" y="103"/>
                    </a:lnTo>
                    <a:lnTo>
                      <a:pt x="200" y="136"/>
                    </a:lnTo>
                    <a:lnTo>
                      <a:pt x="202" y="148"/>
                    </a:lnTo>
                    <a:lnTo>
                      <a:pt x="205" y="152"/>
                    </a:lnTo>
                    <a:lnTo>
                      <a:pt x="213" y="178"/>
                    </a:lnTo>
                    <a:lnTo>
                      <a:pt x="223" y="232"/>
                    </a:lnTo>
                    <a:lnTo>
                      <a:pt x="224" y="242"/>
                    </a:lnTo>
                    <a:lnTo>
                      <a:pt x="209" y="234"/>
                    </a:lnTo>
                    <a:lnTo>
                      <a:pt x="172" y="254"/>
                    </a:lnTo>
                    <a:lnTo>
                      <a:pt x="176" y="262"/>
                    </a:lnTo>
                    <a:lnTo>
                      <a:pt x="191" y="276"/>
                    </a:lnTo>
                    <a:lnTo>
                      <a:pt x="178" y="296"/>
                    </a:lnTo>
                    <a:lnTo>
                      <a:pt x="152" y="295"/>
                    </a:lnTo>
                    <a:lnTo>
                      <a:pt x="132" y="29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53" name="Freeform 497">
                <a:extLst>
                  <a:ext uri="{FF2B5EF4-FFF2-40B4-BE49-F238E27FC236}">
                    <a16:creationId xmlns:a16="http://schemas.microsoft.com/office/drawing/2014/main" id="{5C7ACB39-CFCF-4B92-A05B-FECC8FA655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0" y="2593"/>
                <a:ext cx="94" cy="82"/>
              </a:xfrm>
              <a:custGeom>
                <a:avLst/>
                <a:gdLst>
                  <a:gd name="T0" fmla="*/ 45 w 94"/>
                  <a:gd name="T1" fmla="*/ 82 h 82"/>
                  <a:gd name="T2" fmla="*/ 23 w 94"/>
                  <a:gd name="T3" fmla="*/ 63 h 82"/>
                  <a:gd name="T4" fmla="*/ 4 w 94"/>
                  <a:gd name="T5" fmla="*/ 58 h 82"/>
                  <a:gd name="T6" fmla="*/ 10 w 94"/>
                  <a:gd name="T7" fmla="*/ 48 h 82"/>
                  <a:gd name="T8" fmla="*/ 0 w 94"/>
                  <a:gd name="T9" fmla="*/ 32 h 82"/>
                  <a:gd name="T10" fmla="*/ 12 w 94"/>
                  <a:gd name="T11" fmla="*/ 23 h 82"/>
                  <a:gd name="T12" fmla="*/ 15 w 94"/>
                  <a:gd name="T13" fmla="*/ 12 h 82"/>
                  <a:gd name="T14" fmla="*/ 21 w 94"/>
                  <a:gd name="T15" fmla="*/ 5 h 82"/>
                  <a:gd name="T16" fmla="*/ 41 w 94"/>
                  <a:gd name="T17" fmla="*/ 22 h 82"/>
                  <a:gd name="T18" fmla="*/ 46 w 94"/>
                  <a:gd name="T19" fmla="*/ 13 h 82"/>
                  <a:gd name="T20" fmla="*/ 64 w 94"/>
                  <a:gd name="T21" fmla="*/ 0 h 82"/>
                  <a:gd name="T22" fmla="*/ 85 w 94"/>
                  <a:gd name="T23" fmla="*/ 13 h 82"/>
                  <a:gd name="T24" fmla="*/ 94 w 94"/>
                  <a:gd name="T25" fmla="*/ 38 h 82"/>
                  <a:gd name="T26" fmla="*/ 90 w 94"/>
                  <a:gd name="T27" fmla="*/ 49 h 82"/>
                  <a:gd name="T28" fmla="*/ 71 w 94"/>
                  <a:gd name="T29" fmla="*/ 44 h 82"/>
                  <a:gd name="T30" fmla="*/ 49 w 94"/>
                  <a:gd name="T31" fmla="*/ 62 h 82"/>
                  <a:gd name="T32" fmla="*/ 59 w 94"/>
                  <a:gd name="T33" fmla="*/ 74 h 82"/>
                  <a:gd name="T34" fmla="*/ 45 w 94"/>
                  <a:gd name="T35" fmla="*/ 82 h 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94" h="82">
                    <a:moveTo>
                      <a:pt x="45" y="82"/>
                    </a:moveTo>
                    <a:lnTo>
                      <a:pt x="23" y="63"/>
                    </a:lnTo>
                    <a:lnTo>
                      <a:pt x="4" y="58"/>
                    </a:lnTo>
                    <a:lnTo>
                      <a:pt x="10" y="48"/>
                    </a:lnTo>
                    <a:lnTo>
                      <a:pt x="0" y="32"/>
                    </a:lnTo>
                    <a:lnTo>
                      <a:pt x="12" y="23"/>
                    </a:lnTo>
                    <a:lnTo>
                      <a:pt x="15" y="12"/>
                    </a:lnTo>
                    <a:lnTo>
                      <a:pt x="21" y="5"/>
                    </a:lnTo>
                    <a:lnTo>
                      <a:pt x="41" y="22"/>
                    </a:lnTo>
                    <a:lnTo>
                      <a:pt x="46" y="13"/>
                    </a:lnTo>
                    <a:lnTo>
                      <a:pt x="64" y="0"/>
                    </a:lnTo>
                    <a:lnTo>
                      <a:pt x="85" y="13"/>
                    </a:lnTo>
                    <a:lnTo>
                      <a:pt x="94" y="38"/>
                    </a:lnTo>
                    <a:lnTo>
                      <a:pt x="90" y="49"/>
                    </a:lnTo>
                    <a:lnTo>
                      <a:pt x="71" y="44"/>
                    </a:lnTo>
                    <a:lnTo>
                      <a:pt x="49" y="62"/>
                    </a:lnTo>
                    <a:lnTo>
                      <a:pt x="59" y="74"/>
                    </a:lnTo>
                    <a:lnTo>
                      <a:pt x="45" y="8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54" name="Freeform 498">
                <a:extLst>
                  <a:ext uri="{FF2B5EF4-FFF2-40B4-BE49-F238E27FC236}">
                    <a16:creationId xmlns:a16="http://schemas.microsoft.com/office/drawing/2014/main" id="{E3CB5841-26F4-4A89-8F12-F261ED6A11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6" y="2496"/>
                <a:ext cx="83" cy="66"/>
              </a:xfrm>
              <a:custGeom>
                <a:avLst/>
                <a:gdLst>
                  <a:gd name="T0" fmla="*/ 31 w 83"/>
                  <a:gd name="T1" fmla="*/ 66 h 66"/>
                  <a:gd name="T2" fmla="*/ 23 w 83"/>
                  <a:gd name="T3" fmla="*/ 60 h 66"/>
                  <a:gd name="T4" fmla="*/ 9 w 83"/>
                  <a:gd name="T5" fmla="*/ 58 h 66"/>
                  <a:gd name="T6" fmla="*/ 3 w 83"/>
                  <a:gd name="T7" fmla="*/ 50 h 66"/>
                  <a:gd name="T8" fmla="*/ 0 w 83"/>
                  <a:gd name="T9" fmla="*/ 27 h 66"/>
                  <a:gd name="T10" fmla="*/ 13 w 83"/>
                  <a:gd name="T11" fmla="*/ 12 h 66"/>
                  <a:gd name="T12" fmla="*/ 36 w 83"/>
                  <a:gd name="T13" fmla="*/ 0 h 66"/>
                  <a:gd name="T14" fmla="*/ 69 w 83"/>
                  <a:gd name="T15" fmla="*/ 9 h 66"/>
                  <a:gd name="T16" fmla="*/ 83 w 83"/>
                  <a:gd name="T17" fmla="*/ 36 h 66"/>
                  <a:gd name="T18" fmla="*/ 59 w 83"/>
                  <a:gd name="T19" fmla="*/ 54 h 66"/>
                  <a:gd name="T20" fmla="*/ 45 w 83"/>
                  <a:gd name="T21" fmla="*/ 49 h 66"/>
                  <a:gd name="T22" fmla="*/ 31 w 83"/>
                  <a:gd name="T23" fmla="*/ 66 h 6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3" h="66">
                    <a:moveTo>
                      <a:pt x="31" y="66"/>
                    </a:moveTo>
                    <a:lnTo>
                      <a:pt x="23" y="60"/>
                    </a:lnTo>
                    <a:lnTo>
                      <a:pt x="9" y="58"/>
                    </a:lnTo>
                    <a:lnTo>
                      <a:pt x="3" y="50"/>
                    </a:lnTo>
                    <a:lnTo>
                      <a:pt x="0" y="27"/>
                    </a:lnTo>
                    <a:lnTo>
                      <a:pt x="13" y="12"/>
                    </a:lnTo>
                    <a:lnTo>
                      <a:pt x="36" y="0"/>
                    </a:lnTo>
                    <a:lnTo>
                      <a:pt x="69" y="9"/>
                    </a:lnTo>
                    <a:lnTo>
                      <a:pt x="83" y="36"/>
                    </a:lnTo>
                    <a:lnTo>
                      <a:pt x="59" y="54"/>
                    </a:lnTo>
                    <a:lnTo>
                      <a:pt x="45" y="49"/>
                    </a:lnTo>
                    <a:lnTo>
                      <a:pt x="31" y="6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55" name="Freeform 499">
                <a:extLst>
                  <a:ext uri="{FF2B5EF4-FFF2-40B4-BE49-F238E27FC236}">
                    <a16:creationId xmlns:a16="http://schemas.microsoft.com/office/drawing/2014/main" id="{18A8D2E3-A793-4190-9453-E8D0A5C6E8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2" y="3160"/>
                <a:ext cx="47" cy="71"/>
              </a:xfrm>
              <a:custGeom>
                <a:avLst/>
                <a:gdLst>
                  <a:gd name="T0" fmla="*/ 27 w 47"/>
                  <a:gd name="T1" fmla="*/ 71 h 71"/>
                  <a:gd name="T2" fmla="*/ 15 w 47"/>
                  <a:gd name="T3" fmla="*/ 43 h 71"/>
                  <a:gd name="T4" fmla="*/ 0 w 47"/>
                  <a:gd name="T5" fmla="*/ 50 h 71"/>
                  <a:gd name="T6" fmla="*/ 0 w 47"/>
                  <a:gd name="T7" fmla="*/ 36 h 71"/>
                  <a:gd name="T8" fmla="*/ 10 w 47"/>
                  <a:gd name="T9" fmla="*/ 17 h 71"/>
                  <a:gd name="T10" fmla="*/ 23 w 47"/>
                  <a:gd name="T11" fmla="*/ 0 h 71"/>
                  <a:gd name="T12" fmla="*/ 30 w 47"/>
                  <a:gd name="T13" fmla="*/ 12 h 71"/>
                  <a:gd name="T14" fmla="*/ 32 w 47"/>
                  <a:gd name="T15" fmla="*/ 28 h 71"/>
                  <a:gd name="T16" fmla="*/ 43 w 47"/>
                  <a:gd name="T17" fmla="*/ 40 h 71"/>
                  <a:gd name="T18" fmla="*/ 47 w 47"/>
                  <a:gd name="T19" fmla="*/ 58 h 71"/>
                  <a:gd name="T20" fmla="*/ 39 w 47"/>
                  <a:gd name="T21" fmla="*/ 71 h 71"/>
                  <a:gd name="T22" fmla="*/ 27 w 47"/>
                  <a:gd name="T23" fmla="*/ 71 h 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7" h="71">
                    <a:moveTo>
                      <a:pt x="27" y="71"/>
                    </a:moveTo>
                    <a:lnTo>
                      <a:pt x="15" y="43"/>
                    </a:lnTo>
                    <a:lnTo>
                      <a:pt x="0" y="50"/>
                    </a:lnTo>
                    <a:lnTo>
                      <a:pt x="0" y="36"/>
                    </a:lnTo>
                    <a:lnTo>
                      <a:pt x="10" y="17"/>
                    </a:lnTo>
                    <a:lnTo>
                      <a:pt x="23" y="0"/>
                    </a:lnTo>
                    <a:lnTo>
                      <a:pt x="30" y="12"/>
                    </a:lnTo>
                    <a:lnTo>
                      <a:pt x="32" y="28"/>
                    </a:lnTo>
                    <a:lnTo>
                      <a:pt x="43" y="40"/>
                    </a:lnTo>
                    <a:lnTo>
                      <a:pt x="47" y="58"/>
                    </a:lnTo>
                    <a:lnTo>
                      <a:pt x="39" y="71"/>
                    </a:lnTo>
                    <a:lnTo>
                      <a:pt x="27" y="7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56" name="Freeform 500">
                <a:extLst>
                  <a:ext uri="{FF2B5EF4-FFF2-40B4-BE49-F238E27FC236}">
                    <a16:creationId xmlns:a16="http://schemas.microsoft.com/office/drawing/2014/main" id="{E0C69289-C6CF-428F-8033-CF32EDAC72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6" y="2211"/>
                <a:ext cx="96" cy="95"/>
              </a:xfrm>
              <a:custGeom>
                <a:avLst/>
                <a:gdLst>
                  <a:gd name="T0" fmla="*/ 17 w 96"/>
                  <a:gd name="T1" fmla="*/ 95 h 95"/>
                  <a:gd name="T2" fmla="*/ 10 w 96"/>
                  <a:gd name="T3" fmla="*/ 58 h 95"/>
                  <a:gd name="T4" fmla="*/ 0 w 96"/>
                  <a:gd name="T5" fmla="*/ 56 h 95"/>
                  <a:gd name="T6" fmla="*/ 7 w 96"/>
                  <a:gd name="T7" fmla="*/ 32 h 95"/>
                  <a:gd name="T8" fmla="*/ 17 w 96"/>
                  <a:gd name="T9" fmla="*/ 8 h 95"/>
                  <a:gd name="T10" fmla="*/ 33 w 96"/>
                  <a:gd name="T11" fmla="*/ 0 h 95"/>
                  <a:gd name="T12" fmla="*/ 88 w 96"/>
                  <a:gd name="T13" fmla="*/ 36 h 95"/>
                  <a:gd name="T14" fmla="*/ 96 w 96"/>
                  <a:gd name="T15" fmla="*/ 57 h 95"/>
                  <a:gd name="T16" fmla="*/ 17 w 96"/>
                  <a:gd name="T17" fmla="*/ 95 h 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6" h="95">
                    <a:moveTo>
                      <a:pt x="17" y="95"/>
                    </a:moveTo>
                    <a:lnTo>
                      <a:pt x="10" y="58"/>
                    </a:lnTo>
                    <a:lnTo>
                      <a:pt x="0" y="56"/>
                    </a:lnTo>
                    <a:lnTo>
                      <a:pt x="7" y="32"/>
                    </a:lnTo>
                    <a:lnTo>
                      <a:pt x="17" y="8"/>
                    </a:lnTo>
                    <a:lnTo>
                      <a:pt x="33" y="0"/>
                    </a:lnTo>
                    <a:lnTo>
                      <a:pt x="88" y="36"/>
                    </a:lnTo>
                    <a:lnTo>
                      <a:pt x="96" y="57"/>
                    </a:lnTo>
                    <a:lnTo>
                      <a:pt x="17" y="9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57" name="Freeform 501">
                <a:extLst>
                  <a:ext uri="{FF2B5EF4-FFF2-40B4-BE49-F238E27FC236}">
                    <a16:creationId xmlns:a16="http://schemas.microsoft.com/office/drawing/2014/main" id="{50EED328-FAE8-4E65-B19D-F00BC96484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4" y="3431"/>
                <a:ext cx="25" cy="20"/>
              </a:xfrm>
              <a:custGeom>
                <a:avLst/>
                <a:gdLst>
                  <a:gd name="T0" fmla="*/ 8 w 25"/>
                  <a:gd name="T1" fmla="*/ 20 h 20"/>
                  <a:gd name="T2" fmla="*/ 1 w 25"/>
                  <a:gd name="T3" fmla="*/ 14 h 20"/>
                  <a:gd name="T4" fmla="*/ 0 w 25"/>
                  <a:gd name="T5" fmla="*/ 11 h 20"/>
                  <a:gd name="T6" fmla="*/ 1 w 25"/>
                  <a:gd name="T7" fmla="*/ 9 h 20"/>
                  <a:gd name="T8" fmla="*/ 2 w 25"/>
                  <a:gd name="T9" fmla="*/ 7 h 20"/>
                  <a:gd name="T10" fmla="*/ 6 w 25"/>
                  <a:gd name="T11" fmla="*/ 3 h 20"/>
                  <a:gd name="T12" fmla="*/ 12 w 25"/>
                  <a:gd name="T13" fmla="*/ 1 h 20"/>
                  <a:gd name="T14" fmla="*/ 18 w 25"/>
                  <a:gd name="T15" fmla="*/ 0 h 20"/>
                  <a:gd name="T16" fmla="*/ 23 w 25"/>
                  <a:gd name="T17" fmla="*/ 3 h 20"/>
                  <a:gd name="T18" fmla="*/ 25 w 25"/>
                  <a:gd name="T19" fmla="*/ 5 h 20"/>
                  <a:gd name="T20" fmla="*/ 25 w 25"/>
                  <a:gd name="T21" fmla="*/ 9 h 20"/>
                  <a:gd name="T22" fmla="*/ 23 w 25"/>
                  <a:gd name="T23" fmla="*/ 13 h 20"/>
                  <a:gd name="T24" fmla="*/ 22 w 25"/>
                  <a:gd name="T25" fmla="*/ 14 h 20"/>
                  <a:gd name="T26" fmla="*/ 18 w 25"/>
                  <a:gd name="T27" fmla="*/ 15 h 20"/>
                  <a:gd name="T28" fmla="*/ 15 w 25"/>
                  <a:gd name="T29" fmla="*/ 17 h 20"/>
                  <a:gd name="T30" fmla="*/ 13 w 25"/>
                  <a:gd name="T31" fmla="*/ 20 h 20"/>
                  <a:gd name="T32" fmla="*/ 8 w 25"/>
                  <a:gd name="T33" fmla="*/ 20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5" h="20">
                    <a:moveTo>
                      <a:pt x="8" y="20"/>
                    </a:moveTo>
                    <a:lnTo>
                      <a:pt x="1" y="14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6" y="3"/>
                    </a:lnTo>
                    <a:lnTo>
                      <a:pt x="12" y="1"/>
                    </a:lnTo>
                    <a:lnTo>
                      <a:pt x="18" y="0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5" y="9"/>
                    </a:lnTo>
                    <a:lnTo>
                      <a:pt x="23" y="13"/>
                    </a:lnTo>
                    <a:lnTo>
                      <a:pt x="22" y="14"/>
                    </a:lnTo>
                    <a:lnTo>
                      <a:pt x="18" y="15"/>
                    </a:lnTo>
                    <a:lnTo>
                      <a:pt x="15" y="17"/>
                    </a:lnTo>
                    <a:lnTo>
                      <a:pt x="13" y="20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58" name="Freeform 502">
                <a:extLst>
                  <a:ext uri="{FF2B5EF4-FFF2-40B4-BE49-F238E27FC236}">
                    <a16:creationId xmlns:a16="http://schemas.microsoft.com/office/drawing/2014/main" id="{FD5476E5-32ED-4A8F-9A3C-A4DAF9552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5" y="1330"/>
                <a:ext cx="201" cy="219"/>
              </a:xfrm>
              <a:custGeom>
                <a:avLst/>
                <a:gdLst>
                  <a:gd name="T0" fmla="*/ 108 w 201"/>
                  <a:gd name="T1" fmla="*/ 219 h 219"/>
                  <a:gd name="T2" fmla="*/ 88 w 201"/>
                  <a:gd name="T3" fmla="*/ 207 h 219"/>
                  <a:gd name="T4" fmla="*/ 72 w 201"/>
                  <a:gd name="T5" fmla="*/ 196 h 219"/>
                  <a:gd name="T6" fmla="*/ 20 w 201"/>
                  <a:gd name="T7" fmla="*/ 133 h 219"/>
                  <a:gd name="T8" fmla="*/ 15 w 201"/>
                  <a:gd name="T9" fmla="*/ 57 h 219"/>
                  <a:gd name="T10" fmla="*/ 0 w 201"/>
                  <a:gd name="T11" fmla="*/ 21 h 219"/>
                  <a:gd name="T12" fmla="*/ 75 w 201"/>
                  <a:gd name="T13" fmla="*/ 0 h 219"/>
                  <a:gd name="T14" fmla="*/ 127 w 201"/>
                  <a:gd name="T15" fmla="*/ 2 h 219"/>
                  <a:gd name="T16" fmla="*/ 138 w 201"/>
                  <a:gd name="T17" fmla="*/ 9 h 219"/>
                  <a:gd name="T18" fmla="*/ 163 w 201"/>
                  <a:gd name="T19" fmla="*/ 38 h 219"/>
                  <a:gd name="T20" fmla="*/ 171 w 201"/>
                  <a:gd name="T21" fmla="*/ 71 h 219"/>
                  <a:gd name="T22" fmla="*/ 185 w 201"/>
                  <a:gd name="T23" fmla="*/ 92 h 219"/>
                  <a:gd name="T24" fmla="*/ 196 w 201"/>
                  <a:gd name="T25" fmla="*/ 94 h 219"/>
                  <a:gd name="T26" fmla="*/ 201 w 201"/>
                  <a:gd name="T27" fmla="*/ 116 h 219"/>
                  <a:gd name="T28" fmla="*/ 187 w 201"/>
                  <a:gd name="T29" fmla="*/ 154 h 219"/>
                  <a:gd name="T30" fmla="*/ 196 w 201"/>
                  <a:gd name="T31" fmla="*/ 175 h 219"/>
                  <a:gd name="T32" fmla="*/ 177 w 201"/>
                  <a:gd name="T33" fmla="*/ 179 h 219"/>
                  <a:gd name="T34" fmla="*/ 154 w 201"/>
                  <a:gd name="T35" fmla="*/ 175 h 219"/>
                  <a:gd name="T36" fmla="*/ 130 w 201"/>
                  <a:gd name="T37" fmla="*/ 185 h 219"/>
                  <a:gd name="T38" fmla="*/ 108 w 201"/>
                  <a:gd name="T39" fmla="*/ 219 h 2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01" h="219">
                    <a:moveTo>
                      <a:pt x="108" y="219"/>
                    </a:moveTo>
                    <a:lnTo>
                      <a:pt x="88" y="207"/>
                    </a:lnTo>
                    <a:lnTo>
                      <a:pt x="72" y="196"/>
                    </a:lnTo>
                    <a:lnTo>
                      <a:pt x="20" y="133"/>
                    </a:lnTo>
                    <a:lnTo>
                      <a:pt x="15" y="57"/>
                    </a:lnTo>
                    <a:lnTo>
                      <a:pt x="0" y="21"/>
                    </a:lnTo>
                    <a:lnTo>
                      <a:pt x="75" y="0"/>
                    </a:lnTo>
                    <a:lnTo>
                      <a:pt x="127" y="2"/>
                    </a:lnTo>
                    <a:lnTo>
                      <a:pt x="138" y="9"/>
                    </a:lnTo>
                    <a:lnTo>
                      <a:pt x="163" y="38"/>
                    </a:lnTo>
                    <a:lnTo>
                      <a:pt x="171" y="71"/>
                    </a:lnTo>
                    <a:lnTo>
                      <a:pt x="185" y="92"/>
                    </a:lnTo>
                    <a:lnTo>
                      <a:pt x="196" y="94"/>
                    </a:lnTo>
                    <a:lnTo>
                      <a:pt x="201" y="116"/>
                    </a:lnTo>
                    <a:lnTo>
                      <a:pt x="187" y="154"/>
                    </a:lnTo>
                    <a:lnTo>
                      <a:pt x="196" y="175"/>
                    </a:lnTo>
                    <a:lnTo>
                      <a:pt x="177" y="179"/>
                    </a:lnTo>
                    <a:lnTo>
                      <a:pt x="154" y="175"/>
                    </a:lnTo>
                    <a:lnTo>
                      <a:pt x="130" y="185"/>
                    </a:lnTo>
                    <a:lnTo>
                      <a:pt x="108" y="21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59" name="Freeform 503">
                <a:extLst>
                  <a:ext uri="{FF2B5EF4-FFF2-40B4-BE49-F238E27FC236}">
                    <a16:creationId xmlns:a16="http://schemas.microsoft.com/office/drawing/2014/main" id="{5D260665-9E0E-456D-9857-C434FA7D9C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80" y="3367"/>
                <a:ext cx="89" cy="119"/>
              </a:xfrm>
              <a:custGeom>
                <a:avLst/>
                <a:gdLst>
                  <a:gd name="T0" fmla="*/ 52 w 89"/>
                  <a:gd name="T1" fmla="*/ 75 h 119"/>
                  <a:gd name="T2" fmla="*/ 35 w 89"/>
                  <a:gd name="T3" fmla="*/ 70 h 119"/>
                  <a:gd name="T4" fmla="*/ 18 w 89"/>
                  <a:gd name="T5" fmla="*/ 74 h 119"/>
                  <a:gd name="T6" fmla="*/ 11 w 89"/>
                  <a:gd name="T7" fmla="*/ 72 h 119"/>
                  <a:gd name="T8" fmla="*/ 6 w 89"/>
                  <a:gd name="T9" fmla="*/ 51 h 119"/>
                  <a:gd name="T10" fmla="*/ 11 w 89"/>
                  <a:gd name="T11" fmla="*/ 45 h 119"/>
                  <a:gd name="T12" fmla="*/ 22 w 89"/>
                  <a:gd name="T13" fmla="*/ 37 h 119"/>
                  <a:gd name="T14" fmla="*/ 22 w 89"/>
                  <a:gd name="T15" fmla="*/ 27 h 119"/>
                  <a:gd name="T16" fmla="*/ 17 w 89"/>
                  <a:gd name="T17" fmla="*/ 22 h 119"/>
                  <a:gd name="T18" fmla="*/ 23 w 89"/>
                  <a:gd name="T19" fmla="*/ 11 h 119"/>
                  <a:gd name="T20" fmla="*/ 27 w 89"/>
                  <a:gd name="T21" fmla="*/ 6 h 119"/>
                  <a:gd name="T22" fmla="*/ 39 w 89"/>
                  <a:gd name="T23" fmla="*/ 11 h 119"/>
                  <a:gd name="T24" fmla="*/ 81 w 89"/>
                  <a:gd name="T25" fmla="*/ 1 h 119"/>
                  <a:gd name="T26" fmla="*/ 89 w 89"/>
                  <a:gd name="T27" fmla="*/ 4 h 119"/>
                  <a:gd name="T28" fmla="*/ 78 w 89"/>
                  <a:gd name="T29" fmla="*/ 22 h 119"/>
                  <a:gd name="T30" fmla="*/ 84 w 89"/>
                  <a:gd name="T31" fmla="*/ 39 h 119"/>
                  <a:gd name="T32" fmla="*/ 79 w 89"/>
                  <a:gd name="T33" fmla="*/ 46 h 119"/>
                  <a:gd name="T34" fmla="*/ 68 w 89"/>
                  <a:gd name="T35" fmla="*/ 60 h 119"/>
                  <a:gd name="T36" fmla="*/ 68 w 89"/>
                  <a:gd name="T37" fmla="*/ 69 h 119"/>
                  <a:gd name="T38" fmla="*/ 59 w 89"/>
                  <a:gd name="T39" fmla="*/ 75 h 119"/>
                  <a:gd name="T40" fmla="*/ 2 w 89"/>
                  <a:gd name="T41" fmla="*/ 94 h 119"/>
                  <a:gd name="T42" fmla="*/ 2 w 89"/>
                  <a:gd name="T43" fmla="*/ 84 h 119"/>
                  <a:gd name="T44" fmla="*/ 7 w 89"/>
                  <a:gd name="T45" fmla="*/ 79 h 119"/>
                  <a:gd name="T46" fmla="*/ 15 w 89"/>
                  <a:gd name="T47" fmla="*/ 82 h 119"/>
                  <a:gd name="T48" fmla="*/ 15 w 89"/>
                  <a:gd name="T49" fmla="*/ 92 h 119"/>
                  <a:gd name="T50" fmla="*/ 11 w 89"/>
                  <a:gd name="T51" fmla="*/ 96 h 119"/>
                  <a:gd name="T52" fmla="*/ 48 w 89"/>
                  <a:gd name="T53" fmla="*/ 96 h 119"/>
                  <a:gd name="T54" fmla="*/ 33 w 89"/>
                  <a:gd name="T55" fmla="*/ 92 h 119"/>
                  <a:gd name="T56" fmla="*/ 30 w 89"/>
                  <a:gd name="T57" fmla="*/ 84 h 119"/>
                  <a:gd name="T58" fmla="*/ 38 w 89"/>
                  <a:gd name="T59" fmla="*/ 81 h 119"/>
                  <a:gd name="T60" fmla="*/ 49 w 89"/>
                  <a:gd name="T61" fmla="*/ 86 h 119"/>
                  <a:gd name="T62" fmla="*/ 52 w 89"/>
                  <a:gd name="T63" fmla="*/ 93 h 119"/>
                  <a:gd name="T64" fmla="*/ 48 w 89"/>
                  <a:gd name="T65" fmla="*/ 96 h 119"/>
                  <a:gd name="T66" fmla="*/ 8 w 89"/>
                  <a:gd name="T67" fmla="*/ 117 h 119"/>
                  <a:gd name="T68" fmla="*/ 10 w 89"/>
                  <a:gd name="T69" fmla="*/ 112 h 119"/>
                  <a:gd name="T70" fmla="*/ 20 w 89"/>
                  <a:gd name="T71" fmla="*/ 104 h 119"/>
                  <a:gd name="T72" fmla="*/ 31 w 89"/>
                  <a:gd name="T73" fmla="*/ 106 h 119"/>
                  <a:gd name="T74" fmla="*/ 30 w 89"/>
                  <a:gd name="T75" fmla="*/ 111 h 119"/>
                  <a:gd name="T76" fmla="*/ 18 w 89"/>
                  <a:gd name="T77" fmla="*/ 119 h 11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89" h="119">
                    <a:moveTo>
                      <a:pt x="59" y="75"/>
                    </a:moveTo>
                    <a:lnTo>
                      <a:pt x="52" y="75"/>
                    </a:lnTo>
                    <a:lnTo>
                      <a:pt x="41" y="70"/>
                    </a:lnTo>
                    <a:lnTo>
                      <a:pt x="35" y="70"/>
                    </a:lnTo>
                    <a:lnTo>
                      <a:pt x="26" y="73"/>
                    </a:lnTo>
                    <a:lnTo>
                      <a:pt x="18" y="74"/>
                    </a:lnTo>
                    <a:lnTo>
                      <a:pt x="14" y="73"/>
                    </a:lnTo>
                    <a:lnTo>
                      <a:pt x="11" y="72"/>
                    </a:lnTo>
                    <a:lnTo>
                      <a:pt x="5" y="62"/>
                    </a:lnTo>
                    <a:lnTo>
                      <a:pt x="6" y="51"/>
                    </a:lnTo>
                    <a:lnTo>
                      <a:pt x="8" y="48"/>
                    </a:lnTo>
                    <a:lnTo>
                      <a:pt x="11" y="45"/>
                    </a:lnTo>
                    <a:lnTo>
                      <a:pt x="20" y="39"/>
                    </a:lnTo>
                    <a:lnTo>
                      <a:pt x="22" y="37"/>
                    </a:lnTo>
                    <a:lnTo>
                      <a:pt x="23" y="34"/>
                    </a:lnTo>
                    <a:lnTo>
                      <a:pt x="22" y="27"/>
                    </a:lnTo>
                    <a:lnTo>
                      <a:pt x="18" y="25"/>
                    </a:lnTo>
                    <a:lnTo>
                      <a:pt x="17" y="22"/>
                    </a:lnTo>
                    <a:lnTo>
                      <a:pt x="22" y="17"/>
                    </a:lnTo>
                    <a:lnTo>
                      <a:pt x="23" y="11"/>
                    </a:lnTo>
                    <a:lnTo>
                      <a:pt x="26" y="6"/>
                    </a:lnTo>
                    <a:lnTo>
                      <a:pt x="27" y="6"/>
                    </a:lnTo>
                    <a:lnTo>
                      <a:pt x="32" y="11"/>
                    </a:lnTo>
                    <a:lnTo>
                      <a:pt x="39" y="11"/>
                    </a:lnTo>
                    <a:lnTo>
                      <a:pt x="66" y="5"/>
                    </a:lnTo>
                    <a:lnTo>
                      <a:pt x="81" y="1"/>
                    </a:lnTo>
                    <a:lnTo>
                      <a:pt x="89" y="0"/>
                    </a:lnTo>
                    <a:lnTo>
                      <a:pt x="89" y="4"/>
                    </a:lnTo>
                    <a:lnTo>
                      <a:pt x="81" y="15"/>
                    </a:lnTo>
                    <a:lnTo>
                      <a:pt x="78" y="22"/>
                    </a:lnTo>
                    <a:lnTo>
                      <a:pt x="82" y="32"/>
                    </a:lnTo>
                    <a:lnTo>
                      <a:pt x="84" y="39"/>
                    </a:lnTo>
                    <a:lnTo>
                      <a:pt x="80" y="44"/>
                    </a:lnTo>
                    <a:lnTo>
                      <a:pt x="79" y="46"/>
                    </a:lnTo>
                    <a:lnTo>
                      <a:pt x="71" y="54"/>
                    </a:lnTo>
                    <a:lnTo>
                      <a:pt x="68" y="60"/>
                    </a:lnTo>
                    <a:lnTo>
                      <a:pt x="68" y="62"/>
                    </a:lnTo>
                    <a:lnTo>
                      <a:pt x="68" y="69"/>
                    </a:lnTo>
                    <a:lnTo>
                      <a:pt x="62" y="74"/>
                    </a:lnTo>
                    <a:lnTo>
                      <a:pt x="59" y="75"/>
                    </a:lnTo>
                    <a:close/>
                    <a:moveTo>
                      <a:pt x="5" y="96"/>
                    </a:moveTo>
                    <a:lnTo>
                      <a:pt x="2" y="94"/>
                    </a:lnTo>
                    <a:lnTo>
                      <a:pt x="0" y="89"/>
                    </a:lnTo>
                    <a:lnTo>
                      <a:pt x="2" y="84"/>
                    </a:lnTo>
                    <a:lnTo>
                      <a:pt x="5" y="81"/>
                    </a:lnTo>
                    <a:lnTo>
                      <a:pt x="7" y="79"/>
                    </a:lnTo>
                    <a:lnTo>
                      <a:pt x="11" y="79"/>
                    </a:lnTo>
                    <a:lnTo>
                      <a:pt x="15" y="82"/>
                    </a:lnTo>
                    <a:lnTo>
                      <a:pt x="15" y="85"/>
                    </a:lnTo>
                    <a:lnTo>
                      <a:pt x="15" y="92"/>
                    </a:lnTo>
                    <a:lnTo>
                      <a:pt x="14" y="95"/>
                    </a:lnTo>
                    <a:lnTo>
                      <a:pt x="11" y="96"/>
                    </a:lnTo>
                    <a:lnTo>
                      <a:pt x="5" y="96"/>
                    </a:lnTo>
                    <a:close/>
                    <a:moveTo>
                      <a:pt x="48" y="96"/>
                    </a:moveTo>
                    <a:lnTo>
                      <a:pt x="39" y="95"/>
                    </a:lnTo>
                    <a:lnTo>
                      <a:pt x="33" y="92"/>
                    </a:lnTo>
                    <a:lnTo>
                      <a:pt x="30" y="87"/>
                    </a:lnTo>
                    <a:lnTo>
                      <a:pt x="30" y="84"/>
                    </a:lnTo>
                    <a:lnTo>
                      <a:pt x="32" y="81"/>
                    </a:lnTo>
                    <a:lnTo>
                      <a:pt x="38" y="81"/>
                    </a:lnTo>
                    <a:lnTo>
                      <a:pt x="44" y="83"/>
                    </a:lnTo>
                    <a:lnTo>
                      <a:pt x="49" y="86"/>
                    </a:lnTo>
                    <a:lnTo>
                      <a:pt x="51" y="90"/>
                    </a:lnTo>
                    <a:lnTo>
                      <a:pt x="52" y="93"/>
                    </a:lnTo>
                    <a:lnTo>
                      <a:pt x="51" y="95"/>
                    </a:lnTo>
                    <a:lnTo>
                      <a:pt x="48" y="96"/>
                    </a:lnTo>
                    <a:close/>
                    <a:moveTo>
                      <a:pt x="10" y="119"/>
                    </a:moveTo>
                    <a:lnTo>
                      <a:pt x="8" y="117"/>
                    </a:lnTo>
                    <a:lnTo>
                      <a:pt x="8" y="115"/>
                    </a:lnTo>
                    <a:lnTo>
                      <a:pt x="10" y="112"/>
                    </a:lnTo>
                    <a:lnTo>
                      <a:pt x="15" y="107"/>
                    </a:lnTo>
                    <a:lnTo>
                      <a:pt x="20" y="104"/>
                    </a:lnTo>
                    <a:lnTo>
                      <a:pt x="28" y="104"/>
                    </a:lnTo>
                    <a:lnTo>
                      <a:pt x="31" y="106"/>
                    </a:lnTo>
                    <a:lnTo>
                      <a:pt x="31" y="109"/>
                    </a:lnTo>
                    <a:lnTo>
                      <a:pt x="30" y="111"/>
                    </a:lnTo>
                    <a:lnTo>
                      <a:pt x="23" y="117"/>
                    </a:lnTo>
                    <a:lnTo>
                      <a:pt x="18" y="119"/>
                    </a:lnTo>
                    <a:lnTo>
                      <a:pt x="10" y="11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60" name="Freeform 504">
                <a:extLst>
                  <a:ext uri="{FF2B5EF4-FFF2-40B4-BE49-F238E27FC236}">
                    <a16:creationId xmlns:a16="http://schemas.microsoft.com/office/drawing/2014/main" id="{F698704D-8277-4644-AB1C-B1E289F68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6" y="3126"/>
                <a:ext cx="88" cy="66"/>
              </a:xfrm>
              <a:custGeom>
                <a:avLst/>
                <a:gdLst>
                  <a:gd name="T0" fmla="*/ 56 w 88"/>
                  <a:gd name="T1" fmla="*/ 66 h 66"/>
                  <a:gd name="T2" fmla="*/ 35 w 88"/>
                  <a:gd name="T3" fmla="*/ 64 h 66"/>
                  <a:gd name="T4" fmla="*/ 28 w 88"/>
                  <a:gd name="T5" fmla="*/ 51 h 66"/>
                  <a:gd name="T6" fmla="*/ 17 w 88"/>
                  <a:gd name="T7" fmla="*/ 59 h 66"/>
                  <a:gd name="T8" fmla="*/ 2 w 88"/>
                  <a:gd name="T9" fmla="*/ 50 h 66"/>
                  <a:gd name="T10" fmla="*/ 0 w 88"/>
                  <a:gd name="T11" fmla="*/ 30 h 66"/>
                  <a:gd name="T12" fmla="*/ 9 w 88"/>
                  <a:gd name="T13" fmla="*/ 20 h 66"/>
                  <a:gd name="T14" fmla="*/ 32 w 88"/>
                  <a:gd name="T15" fmla="*/ 22 h 66"/>
                  <a:gd name="T16" fmla="*/ 42 w 88"/>
                  <a:gd name="T17" fmla="*/ 16 h 66"/>
                  <a:gd name="T18" fmla="*/ 32 w 88"/>
                  <a:gd name="T19" fmla="*/ 10 h 66"/>
                  <a:gd name="T20" fmla="*/ 37 w 88"/>
                  <a:gd name="T21" fmla="*/ 2 h 66"/>
                  <a:gd name="T22" fmla="*/ 48 w 88"/>
                  <a:gd name="T23" fmla="*/ 0 h 66"/>
                  <a:gd name="T24" fmla="*/ 59 w 88"/>
                  <a:gd name="T25" fmla="*/ 10 h 66"/>
                  <a:gd name="T26" fmla="*/ 77 w 88"/>
                  <a:gd name="T27" fmla="*/ 1 h 66"/>
                  <a:gd name="T28" fmla="*/ 88 w 88"/>
                  <a:gd name="T29" fmla="*/ 24 h 66"/>
                  <a:gd name="T30" fmla="*/ 85 w 88"/>
                  <a:gd name="T31" fmla="*/ 36 h 66"/>
                  <a:gd name="T32" fmla="*/ 75 w 88"/>
                  <a:gd name="T33" fmla="*/ 40 h 66"/>
                  <a:gd name="T34" fmla="*/ 77 w 88"/>
                  <a:gd name="T35" fmla="*/ 51 h 66"/>
                  <a:gd name="T36" fmla="*/ 88 w 88"/>
                  <a:gd name="T37" fmla="*/ 52 h 66"/>
                  <a:gd name="T38" fmla="*/ 88 w 88"/>
                  <a:gd name="T39" fmla="*/ 60 h 66"/>
                  <a:gd name="T40" fmla="*/ 76 w 88"/>
                  <a:gd name="T41" fmla="*/ 64 h 66"/>
                  <a:gd name="T42" fmla="*/ 63 w 88"/>
                  <a:gd name="T43" fmla="*/ 53 h 66"/>
                  <a:gd name="T44" fmla="*/ 56 w 88"/>
                  <a:gd name="T45" fmla="*/ 66 h 6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88" h="66">
                    <a:moveTo>
                      <a:pt x="56" y="66"/>
                    </a:moveTo>
                    <a:lnTo>
                      <a:pt x="35" y="64"/>
                    </a:lnTo>
                    <a:lnTo>
                      <a:pt x="28" y="51"/>
                    </a:lnTo>
                    <a:lnTo>
                      <a:pt x="17" y="59"/>
                    </a:lnTo>
                    <a:lnTo>
                      <a:pt x="2" y="50"/>
                    </a:lnTo>
                    <a:lnTo>
                      <a:pt x="0" y="30"/>
                    </a:lnTo>
                    <a:lnTo>
                      <a:pt x="9" y="20"/>
                    </a:lnTo>
                    <a:lnTo>
                      <a:pt x="32" y="22"/>
                    </a:lnTo>
                    <a:lnTo>
                      <a:pt x="42" y="16"/>
                    </a:lnTo>
                    <a:lnTo>
                      <a:pt x="32" y="10"/>
                    </a:lnTo>
                    <a:lnTo>
                      <a:pt x="37" y="2"/>
                    </a:lnTo>
                    <a:lnTo>
                      <a:pt x="48" y="0"/>
                    </a:lnTo>
                    <a:lnTo>
                      <a:pt x="59" y="10"/>
                    </a:lnTo>
                    <a:lnTo>
                      <a:pt x="77" y="1"/>
                    </a:lnTo>
                    <a:lnTo>
                      <a:pt x="88" y="24"/>
                    </a:lnTo>
                    <a:lnTo>
                      <a:pt x="85" y="36"/>
                    </a:lnTo>
                    <a:lnTo>
                      <a:pt x="75" y="40"/>
                    </a:lnTo>
                    <a:lnTo>
                      <a:pt x="77" y="51"/>
                    </a:lnTo>
                    <a:lnTo>
                      <a:pt x="88" y="52"/>
                    </a:lnTo>
                    <a:lnTo>
                      <a:pt x="88" y="60"/>
                    </a:lnTo>
                    <a:lnTo>
                      <a:pt x="76" y="64"/>
                    </a:lnTo>
                    <a:lnTo>
                      <a:pt x="63" y="53"/>
                    </a:lnTo>
                    <a:lnTo>
                      <a:pt x="56" y="6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61" name="Freeform 505">
                <a:extLst>
                  <a:ext uri="{FF2B5EF4-FFF2-40B4-BE49-F238E27FC236}">
                    <a16:creationId xmlns:a16="http://schemas.microsoft.com/office/drawing/2014/main" id="{6B517B88-7691-4E51-95F0-B87A82E84C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6" y="2508"/>
                <a:ext cx="69" cy="94"/>
              </a:xfrm>
              <a:custGeom>
                <a:avLst/>
                <a:gdLst>
                  <a:gd name="T0" fmla="*/ 57 w 69"/>
                  <a:gd name="T1" fmla="*/ 94 h 94"/>
                  <a:gd name="T2" fmla="*/ 11 w 69"/>
                  <a:gd name="T3" fmla="*/ 71 h 94"/>
                  <a:gd name="T4" fmla="*/ 0 w 69"/>
                  <a:gd name="T5" fmla="*/ 54 h 94"/>
                  <a:gd name="T6" fmla="*/ 3 w 69"/>
                  <a:gd name="T7" fmla="*/ 46 h 94"/>
                  <a:gd name="T8" fmla="*/ 24 w 69"/>
                  <a:gd name="T9" fmla="*/ 0 h 94"/>
                  <a:gd name="T10" fmla="*/ 54 w 69"/>
                  <a:gd name="T11" fmla="*/ 28 h 94"/>
                  <a:gd name="T12" fmla="*/ 67 w 69"/>
                  <a:gd name="T13" fmla="*/ 54 h 94"/>
                  <a:gd name="T14" fmla="*/ 69 w 69"/>
                  <a:gd name="T15" fmla="*/ 82 h 94"/>
                  <a:gd name="T16" fmla="*/ 57 w 69"/>
                  <a:gd name="T17" fmla="*/ 94 h 9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9" h="94">
                    <a:moveTo>
                      <a:pt x="57" y="94"/>
                    </a:moveTo>
                    <a:lnTo>
                      <a:pt x="11" y="71"/>
                    </a:lnTo>
                    <a:lnTo>
                      <a:pt x="0" y="54"/>
                    </a:lnTo>
                    <a:lnTo>
                      <a:pt x="3" y="46"/>
                    </a:lnTo>
                    <a:lnTo>
                      <a:pt x="24" y="0"/>
                    </a:lnTo>
                    <a:lnTo>
                      <a:pt x="54" y="28"/>
                    </a:lnTo>
                    <a:lnTo>
                      <a:pt x="67" y="54"/>
                    </a:lnTo>
                    <a:lnTo>
                      <a:pt x="69" y="82"/>
                    </a:lnTo>
                    <a:lnTo>
                      <a:pt x="57" y="9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62" name="Freeform 506">
                <a:extLst>
                  <a:ext uri="{FF2B5EF4-FFF2-40B4-BE49-F238E27FC236}">
                    <a16:creationId xmlns:a16="http://schemas.microsoft.com/office/drawing/2014/main" id="{048AE889-41C0-42C1-A343-A2A7EF1535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8" y="3117"/>
                <a:ext cx="93" cy="90"/>
              </a:xfrm>
              <a:custGeom>
                <a:avLst/>
                <a:gdLst>
                  <a:gd name="T0" fmla="*/ 40 w 93"/>
                  <a:gd name="T1" fmla="*/ 90 h 90"/>
                  <a:gd name="T2" fmla="*/ 31 w 93"/>
                  <a:gd name="T3" fmla="*/ 83 h 90"/>
                  <a:gd name="T4" fmla="*/ 28 w 93"/>
                  <a:gd name="T5" fmla="*/ 66 h 90"/>
                  <a:gd name="T6" fmla="*/ 7 w 93"/>
                  <a:gd name="T7" fmla="*/ 57 h 90"/>
                  <a:gd name="T8" fmla="*/ 0 w 93"/>
                  <a:gd name="T9" fmla="*/ 43 h 90"/>
                  <a:gd name="T10" fmla="*/ 3 w 93"/>
                  <a:gd name="T11" fmla="*/ 19 h 90"/>
                  <a:gd name="T12" fmla="*/ 15 w 93"/>
                  <a:gd name="T13" fmla="*/ 24 h 90"/>
                  <a:gd name="T14" fmla="*/ 27 w 93"/>
                  <a:gd name="T15" fmla="*/ 11 h 90"/>
                  <a:gd name="T16" fmla="*/ 44 w 93"/>
                  <a:gd name="T17" fmla="*/ 0 h 90"/>
                  <a:gd name="T18" fmla="*/ 53 w 93"/>
                  <a:gd name="T19" fmla="*/ 9 h 90"/>
                  <a:gd name="T20" fmla="*/ 69 w 93"/>
                  <a:gd name="T21" fmla="*/ 20 h 90"/>
                  <a:gd name="T22" fmla="*/ 72 w 93"/>
                  <a:gd name="T23" fmla="*/ 43 h 90"/>
                  <a:gd name="T24" fmla="*/ 93 w 93"/>
                  <a:gd name="T25" fmla="*/ 44 h 90"/>
                  <a:gd name="T26" fmla="*/ 40 w 93"/>
                  <a:gd name="T27" fmla="*/ 90 h 9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93" h="90">
                    <a:moveTo>
                      <a:pt x="40" y="90"/>
                    </a:moveTo>
                    <a:lnTo>
                      <a:pt x="31" y="83"/>
                    </a:lnTo>
                    <a:lnTo>
                      <a:pt x="28" y="66"/>
                    </a:lnTo>
                    <a:lnTo>
                      <a:pt x="7" y="57"/>
                    </a:lnTo>
                    <a:lnTo>
                      <a:pt x="0" y="43"/>
                    </a:lnTo>
                    <a:lnTo>
                      <a:pt x="3" y="19"/>
                    </a:lnTo>
                    <a:lnTo>
                      <a:pt x="15" y="24"/>
                    </a:lnTo>
                    <a:lnTo>
                      <a:pt x="27" y="11"/>
                    </a:lnTo>
                    <a:lnTo>
                      <a:pt x="44" y="0"/>
                    </a:lnTo>
                    <a:lnTo>
                      <a:pt x="53" y="9"/>
                    </a:lnTo>
                    <a:lnTo>
                      <a:pt x="69" y="20"/>
                    </a:lnTo>
                    <a:lnTo>
                      <a:pt x="72" y="43"/>
                    </a:lnTo>
                    <a:lnTo>
                      <a:pt x="93" y="44"/>
                    </a:lnTo>
                    <a:lnTo>
                      <a:pt x="40" y="9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63" name="Freeform 507">
                <a:extLst>
                  <a:ext uri="{FF2B5EF4-FFF2-40B4-BE49-F238E27FC236}">
                    <a16:creationId xmlns:a16="http://schemas.microsoft.com/office/drawing/2014/main" id="{095CCDB6-1272-4C5C-B21F-6046C8A3F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8" y="2382"/>
                <a:ext cx="138" cy="119"/>
              </a:xfrm>
              <a:custGeom>
                <a:avLst/>
                <a:gdLst>
                  <a:gd name="T0" fmla="*/ 57 w 138"/>
                  <a:gd name="T1" fmla="*/ 119 h 119"/>
                  <a:gd name="T2" fmla="*/ 52 w 138"/>
                  <a:gd name="T3" fmla="*/ 112 h 119"/>
                  <a:gd name="T4" fmla="*/ 33 w 138"/>
                  <a:gd name="T5" fmla="*/ 116 h 119"/>
                  <a:gd name="T6" fmla="*/ 25 w 138"/>
                  <a:gd name="T7" fmla="*/ 79 h 119"/>
                  <a:gd name="T8" fmla="*/ 9 w 138"/>
                  <a:gd name="T9" fmla="*/ 68 h 119"/>
                  <a:gd name="T10" fmla="*/ 0 w 138"/>
                  <a:gd name="T11" fmla="*/ 56 h 119"/>
                  <a:gd name="T12" fmla="*/ 14 w 138"/>
                  <a:gd name="T13" fmla="*/ 31 h 119"/>
                  <a:gd name="T14" fmla="*/ 26 w 138"/>
                  <a:gd name="T15" fmla="*/ 36 h 119"/>
                  <a:gd name="T16" fmla="*/ 35 w 138"/>
                  <a:gd name="T17" fmla="*/ 19 h 119"/>
                  <a:gd name="T18" fmla="*/ 51 w 138"/>
                  <a:gd name="T19" fmla="*/ 15 h 119"/>
                  <a:gd name="T20" fmla="*/ 62 w 138"/>
                  <a:gd name="T21" fmla="*/ 21 h 119"/>
                  <a:gd name="T22" fmla="*/ 69 w 138"/>
                  <a:gd name="T23" fmla="*/ 15 h 119"/>
                  <a:gd name="T24" fmla="*/ 104 w 138"/>
                  <a:gd name="T25" fmla="*/ 5 h 119"/>
                  <a:gd name="T26" fmla="*/ 112 w 138"/>
                  <a:gd name="T27" fmla="*/ 10 h 119"/>
                  <a:gd name="T28" fmla="*/ 125 w 138"/>
                  <a:gd name="T29" fmla="*/ 0 h 119"/>
                  <a:gd name="T30" fmla="*/ 138 w 138"/>
                  <a:gd name="T31" fmla="*/ 18 h 119"/>
                  <a:gd name="T32" fmla="*/ 133 w 138"/>
                  <a:gd name="T33" fmla="*/ 45 h 119"/>
                  <a:gd name="T34" fmla="*/ 112 w 138"/>
                  <a:gd name="T35" fmla="*/ 76 h 119"/>
                  <a:gd name="T36" fmla="*/ 97 w 138"/>
                  <a:gd name="T37" fmla="*/ 89 h 119"/>
                  <a:gd name="T38" fmla="*/ 80 w 138"/>
                  <a:gd name="T39" fmla="*/ 92 h 119"/>
                  <a:gd name="T40" fmla="*/ 68 w 138"/>
                  <a:gd name="T41" fmla="*/ 99 h 119"/>
                  <a:gd name="T42" fmla="*/ 63 w 138"/>
                  <a:gd name="T43" fmla="*/ 110 h 119"/>
                  <a:gd name="T44" fmla="*/ 57 w 138"/>
                  <a:gd name="T45" fmla="*/ 119 h 11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38" h="119">
                    <a:moveTo>
                      <a:pt x="57" y="119"/>
                    </a:moveTo>
                    <a:lnTo>
                      <a:pt x="52" y="112"/>
                    </a:lnTo>
                    <a:lnTo>
                      <a:pt x="33" y="116"/>
                    </a:lnTo>
                    <a:lnTo>
                      <a:pt x="25" y="79"/>
                    </a:lnTo>
                    <a:lnTo>
                      <a:pt x="9" y="68"/>
                    </a:lnTo>
                    <a:lnTo>
                      <a:pt x="0" y="56"/>
                    </a:lnTo>
                    <a:lnTo>
                      <a:pt x="14" y="31"/>
                    </a:lnTo>
                    <a:lnTo>
                      <a:pt x="26" y="36"/>
                    </a:lnTo>
                    <a:lnTo>
                      <a:pt x="35" y="19"/>
                    </a:lnTo>
                    <a:lnTo>
                      <a:pt x="51" y="15"/>
                    </a:lnTo>
                    <a:lnTo>
                      <a:pt x="62" y="21"/>
                    </a:lnTo>
                    <a:lnTo>
                      <a:pt x="69" y="15"/>
                    </a:lnTo>
                    <a:lnTo>
                      <a:pt x="104" y="5"/>
                    </a:lnTo>
                    <a:lnTo>
                      <a:pt x="112" y="10"/>
                    </a:lnTo>
                    <a:lnTo>
                      <a:pt x="125" y="0"/>
                    </a:lnTo>
                    <a:lnTo>
                      <a:pt x="138" y="18"/>
                    </a:lnTo>
                    <a:lnTo>
                      <a:pt x="133" y="45"/>
                    </a:lnTo>
                    <a:lnTo>
                      <a:pt x="112" y="76"/>
                    </a:lnTo>
                    <a:lnTo>
                      <a:pt x="97" y="89"/>
                    </a:lnTo>
                    <a:lnTo>
                      <a:pt x="80" y="92"/>
                    </a:lnTo>
                    <a:lnTo>
                      <a:pt x="68" y="99"/>
                    </a:lnTo>
                    <a:lnTo>
                      <a:pt x="63" y="110"/>
                    </a:lnTo>
                    <a:lnTo>
                      <a:pt x="57" y="11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64" name="Freeform 508">
                <a:extLst>
                  <a:ext uri="{FF2B5EF4-FFF2-40B4-BE49-F238E27FC236}">
                    <a16:creationId xmlns:a16="http://schemas.microsoft.com/office/drawing/2014/main" id="{9B407424-95DA-47DE-8599-95FDE2FFA8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6" y="2423"/>
                <a:ext cx="76" cy="121"/>
              </a:xfrm>
              <a:custGeom>
                <a:avLst/>
                <a:gdLst>
                  <a:gd name="T0" fmla="*/ 22 w 76"/>
                  <a:gd name="T1" fmla="*/ 121 h 121"/>
                  <a:gd name="T2" fmla="*/ 17 w 76"/>
                  <a:gd name="T3" fmla="*/ 95 h 121"/>
                  <a:gd name="T4" fmla="*/ 12 w 76"/>
                  <a:gd name="T5" fmla="*/ 63 h 121"/>
                  <a:gd name="T6" fmla="*/ 0 w 76"/>
                  <a:gd name="T7" fmla="*/ 52 h 121"/>
                  <a:gd name="T8" fmla="*/ 9 w 76"/>
                  <a:gd name="T9" fmla="*/ 44 h 121"/>
                  <a:gd name="T10" fmla="*/ 19 w 76"/>
                  <a:gd name="T11" fmla="*/ 28 h 121"/>
                  <a:gd name="T12" fmla="*/ 34 w 76"/>
                  <a:gd name="T13" fmla="*/ 18 h 121"/>
                  <a:gd name="T14" fmla="*/ 40 w 76"/>
                  <a:gd name="T15" fmla="*/ 23 h 121"/>
                  <a:gd name="T16" fmla="*/ 55 w 76"/>
                  <a:gd name="T17" fmla="*/ 19 h 121"/>
                  <a:gd name="T18" fmla="*/ 55 w 76"/>
                  <a:gd name="T19" fmla="*/ 0 h 121"/>
                  <a:gd name="T20" fmla="*/ 76 w 76"/>
                  <a:gd name="T21" fmla="*/ 33 h 121"/>
                  <a:gd name="T22" fmla="*/ 75 w 76"/>
                  <a:gd name="T23" fmla="*/ 51 h 121"/>
                  <a:gd name="T24" fmla="*/ 52 w 76"/>
                  <a:gd name="T25" fmla="*/ 62 h 121"/>
                  <a:gd name="T26" fmla="*/ 54 w 76"/>
                  <a:gd name="T27" fmla="*/ 82 h 121"/>
                  <a:gd name="T28" fmla="*/ 22 w 76"/>
                  <a:gd name="T29" fmla="*/ 121 h 12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6" h="121">
                    <a:moveTo>
                      <a:pt x="22" y="121"/>
                    </a:moveTo>
                    <a:lnTo>
                      <a:pt x="17" y="95"/>
                    </a:lnTo>
                    <a:lnTo>
                      <a:pt x="12" y="63"/>
                    </a:lnTo>
                    <a:lnTo>
                      <a:pt x="0" y="52"/>
                    </a:lnTo>
                    <a:lnTo>
                      <a:pt x="9" y="44"/>
                    </a:lnTo>
                    <a:lnTo>
                      <a:pt x="19" y="28"/>
                    </a:lnTo>
                    <a:lnTo>
                      <a:pt x="34" y="18"/>
                    </a:lnTo>
                    <a:lnTo>
                      <a:pt x="40" y="23"/>
                    </a:lnTo>
                    <a:lnTo>
                      <a:pt x="55" y="19"/>
                    </a:lnTo>
                    <a:lnTo>
                      <a:pt x="55" y="0"/>
                    </a:lnTo>
                    <a:lnTo>
                      <a:pt x="76" y="33"/>
                    </a:lnTo>
                    <a:lnTo>
                      <a:pt x="75" y="51"/>
                    </a:lnTo>
                    <a:lnTo>
                      <a:pt x="52" y="62"/>
                    </a:lnTo>
                    <a:lnTo>
                      <a:pt x="54" y="82"/>
                    </a:lnTo>
                    <a:lnTo>
                      <a:pt x="22" y="12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65" name="Freeform 509">
                <a:extLst>
                  <a:ext uri="{FF2B5EF4-FFF2-40B4-BE49-F238E27FC236}">
                    <a16:creationId xmlns:a16="http://schemas.microsoft.com/office/drawing/2014/main" id="{1156FCCF-FFE5-4CB4-86F6-C9FA3704BC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8" y="3070"/>
                <a:ext cx="156" cy="188"/>
              </a:xfrm>
              <a:custGeom>
                <a:avLst/>
                <a:gdLst>
                  <a:gd name="T0" fmla="*/ 42 w 156"/>
                  <a:gd name="T1" fmla="*/ 188 h 188"/>
                  <a:gd name="T2" fmla="*/ 28 w 156"/>
                  <a:gd name="T3" fmla="*/ 180 h 188"/>
                  <a:gd name="T4" fmla="*/ 24 w 156"/>
                  <a:gd name="T5" fmla="*/ 172 h 188"/>
                  <a:gd name="T6" fmla="*/ 20 w 156"/>
                  <a:gd name="T7" fmla="*/ 159 h 188"/>
                  <a:gd name="T8" fmla="*/ 12 w 156"/>
                  <a:gd name="T9" fmla="*/ 158 h 188"/>
                  <a:gd name="T10" fmla="*/ 2 w 156"/>
                  <a:gd name="T11" fmla="*/ 160 h 188"/>
                  <a:gd name="T12" fmla="*/ 0 w 156"/>
                  <a:gd name="T13" fmla="*/ 150 h 188"/>
                  <a:gd name="T14" fmla="*/ 5 w 156"/>
                  <a:gd name="T15" fmla="*/ 143 h 188"/>
                  <a:gd name="T16" fmla="*/ 20 w 156"/>
                  <a:gd name="T17" fmla="*/ 139 h 188"/>
                  <a:gd name="T18" fmla="*/ 31 w 156"/>
                  <a:gd name="T19" fmla="*/ 127 h 188"/>
                  <a:gd name="T20" fmla="*/ 27 w 156"/>
                  <a:gd name="T21" fmla="*/ 121 h 188"/>
                  <a:gd name="T22" fmla="*/ 27 w 156"/>
                  <a:gd name="T23" fmla="*/ 87 h 188"/>
                  <a:gd name="T24" fmla="*/ 20 w 156"/>
                  <a:gd name="T25" fmla="*/ 89 h 188"/>
                  <a:gd name="T26" fmla="*/ 22 w 156"/>
                  <a:gd name="T27" fmla="*/ 80 h 188"/>
                  <a:gd name="T28" fmla="*/ 33 w 156"/>
                  <a:gd name="T29" fmla="*/ 80 h 188"/>
                  <a:gd name="T30" fmla="*/ 40 w 156"/>
                  <a:gd name="T31" fmla="*/ 69 h 188"/>
                  <a:gd name="T32" fmla="*/ 49 w 156"/>
                  <a:gd name="T33" fmla="*/ 62 h 188"/>
                  <a:gd name="T34" fmla="*/ 52 w 156"/>
                  <a:gd name="T35" fmla="*/ 53 h 188"/>
                  <a:gd name="T36" fmla="*/ 70 w 156"/>
                  <a:gd name="T37" fmla="*/ 56 h 188"/>
                  <a:gd name="T38" fmla="*/ 90 w 156"/>
                  <a:gd name="T39" fmla="*/ 47 h 188"/>
                  <a:gd name="T40" fmla="*/ 101 w 156"/>
                  <a:gd name="T41" fmla="*/ 33 h 188"/>
                  <a:gd name="T42" fmla="*/ 87 w 156"/>
                  <a:gd name="T43" fmla="*/ 23 h 188"/>
                  <a:gd name="T44" fmla="*/ 85 w 156"/>
                  <a:gd name="T45" fmla="*/ 13 h 188"/>
                  <a:gd name="T46" fmla="*/ 99 w 156"/>
                  <a:gd name="T47" fmla="*/ 0 h 188"/>
                  <a:gd name="T48" fmla="*/ 129 w 156"/>
                  <a:gd name="T49" fmla="*/ 25 h 188"/>
                  <a:gd name="T50" fmla="*/ 144 w 156"/>
                  <a:gd name="T51" fmla="*/ 15 h 188"/>
                  <a:gd name="T52" fmla="*/ 150 w 156"/>
                  <a:gd name="T53" fmla="*/ 42 h 188"/>
                  <a:gd name="T54" fmla="*/ 149 w 156"/>
                  <a:gd name="T55" fmla="*/ 54 h 188"/>
                  <a:gd name="T56" fmla="*/ 156 w 156"/>
                  <a:gd name="T57" fmla="*/ 61 h 188"/>
                  <a:gd name="T58" fmla="*/ 147 w 156"/>
                  <a:gd name="T59" fmla="*/ 72 h 188"/>
                  <a:gd name="T60" fmla="*/ 144 w 156"/>
                  <a:gd name="T61" fmla="*/ 89 h 188"/>
                  <a:gd name="T62" fmla="*/ 139 w 156"/>
                  <a:gd name="T63" fmla="*/ 101 h 188"/>
                  <a:gd name="T64" fmla="*/ 119 w 156"/>
                  <a:gd name="T65" fmla="*/ 99 h 188"/>
                  <a:gd name="T66" fmla="*/ 90 w 156"/>
                  <a:gd name="T67" fmla="*/ 131 h 188"/>
                  <a:gd name="T68" fmla="*/ 75 w 156"/>
                  <a:gd name="T69" fmla="*/ 153 h 188"/>
                  <a:gd name="T70" fmla="*/ 68 w 156"/>
                  <a:gd name="T71" fmla="*/ 155 h 188"/>
                  <a:gd name="T72" fmla="*/ 63 w 156"/>
                  <a:gd name="T73" fmla="*/ 166 h 188"/>
                  <a:gd name="T74" fmla="*/ 42 w 156"/>
                  <a:gd name="T75" fmla="*/ 188 h 18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56" h="188">
                    <a:moveTo>
                      <a:pt x="42" y="188"/>
                    </a:moveTo>
                    <a:lnTo>
                      <a:pt x="28" y="180"/>
                    </a:lnTo>
                    <a:lnTo>
                      <a:pt x="24" y="172"/>
                    </a:lnTo>
                    <a:lnTo>
                      <a:pt x="20" y="159"/>
                    </a:lnTo>
                    <a:lnTo>
                      <a:pt x="12" y="158"/>
                    </a:lnTo>
                    <a:lnTo>
                      <a:pt x="2" y="160"/>
                    </a:lnTo>
                    <a:lnTo>
                      <a:pt x="0" y="150"/>
                    </a:lnTo>
                    <a:lnTo>
                      <a:pt x="5" y="143"/>
                    </a:lnTo>
                    <a:lnTo>
                      <a:pt x="20" y="139"/>
                    </a:lnTo>
                    <a:lnTo>
                      <a:pt x="31" y="127"/>
                    </a:lnTo>
                    <a:lnTo>
                      <a:pt x="27" y="121"/>
                    </a:lnTo>
                    <a:lnTo>
                      <a:pt x="27" y="87"/>
                    </a:lnTo>
                    <a:lnTo>
                      <a:pt x="20" y="89"/>
                    </a:lnTo>
                    <a:lnTo>
                      <a:pt x="22" y="80"/>
                    </a:lnTo>
                    <a:lnTo>
                      <a:pt x="33" y="80"/>
                    </a:lnTo>
                    <a:lnTo>
                      <a:pt x="40" y="69"/>
                    </a:lnTo>
                    <a:lnTo>
                      <a:pt x="49" y="62"/>
                    </a:lnTo>
                    <a:lnTo>
                      <a:pt x="52" y="53"/>
                    </a:lnTo>
                    <a:lnTo>
                      <a:pt x="70" y="56"/>
                    </a:lnTo>
                    <a:lnTo>
                      <a:pt x="90" y="47"/>
                    </a:lnTo>
                    <a:lnTo>
                      <a:pt x="101" y="33"/>
                    </a:lnTo>
                    <a:lnTo>
                      <a:pt x="87" y="23"/>
                    </a:lnTo>
                    <a:lnTo>
                      <a:pt x="85" y="13"/>
                    </a:lnTo>
                    <a:lnTo>
                      <a:pt x="99" y="0"/>
                    </a:lnTo>
                    <a:lnTo>
                      <a:pt x="129" y="25"/>
                    </a:lnTo>
                    <a:lnTo>
                      <a:pt x="144" y="15"/>
                    </a:lnTo>
                    <a:lnTo>
                      <a:pt x="150" y="42"/>
                    </a:lnTo>
                    <a:lnTo>
                      <a:pt x="149" y="54"/>
                    </a:lnTo>
                    <a:lnTo>
                      <a:pt x="156" y="61"/>
                    </a:lnTo>
                    <a:lnTo>
                      <a:pt x="147" y="72"/>
                    </a:lnTo>
                    <a:lnTo>
                      <a:pt x="144" y="89"/>
                    </a:lnTo>
                    <a:lnTo>
                      <a:pt x="139" y="101"/>
                    </a:lnTo>
                    <a:lnTo>
                      <a:pt x="119" y="99"/>
                    </a:lnTo>
                    <a:lnTo>
                      <a:pt x="90" y="131"/>
                    </a:lnTo>
                    <a:lnTo>
                      <a:pt x="75" y="153"/>
                    </a:lnTo>
                    <a:lnTo>
                      <a:pt x="68" y="155"/>
                    </a:lnTo>
                    <a:lnTo>
                      <a:pt x="63" y="166"/>
                    </a:lnTo>
                    <a:lnTo>
                      <a:pt x="42" y="18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66" name="Freeform 510">
                <a:extLst>
                  <a:ext uri="{FF2B5EF4-FFF2-40B4-BE49-F238E27FC236}">
                    <a16:creationId xmlns:a16="http://schemas.microsoft.com/office/drawing/2014/main" id="{07EA23CE-FC3F-4D0F-A3AE-A5FD8A80FF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8" y="3232"/>
                <a:ext cx="72" cy="78"/>
              </a:xfrm>
              <a:custGeom>
                <a:avLst/>
                <a:gdLst>
                  <a:gd name="T0" fmla="*/ 57 w 72"/>
                  <a:gd name="T1" fmla="*/ 78 h 78"/>
                  <a:gd name="T2" fmla="*/ 57 w 72"/>
                  <a:gd name="T3" fmla="*/ 78 h 78"/>
                  <a:gd name="T4" fmla="*/ 57 w 72"/>
                  <a:gd name="T5" fmla="*/ 78 h 78"/>
                  <a:gd name="T6" fmla="*/ 57 w 72"/>
                  <a:gd name="T7" fmla="*/ 78 h 78"/>
                  <a:gd name="T8" fmla="*/ 57 w 72"/>
                  <a:gd name="T9" fmla="*/ 78 h 78"/>
                  <a:gd name="T10" fmla="*/ 47 w 72"/>
                  <a:gd name="T11" fmla="*/ 67 h 78"/>
                  <a:gd name="T12" fmla="*/ 43 w 72"/>
                  <a:gd name="T13" fmla="*/ 53 h 78"/>
                  <a:gd name="T14" fmla="*/ 43 w 72"/>
                  <a:gd name="T15" fmla="*/ 53 h 78"/>
                  <a:gd name="T16" fmla="*/ 43 w 72"/>
                  <a:gd name="T17" fmla="*/ 53 h 78"/>
                  <a:gd name="T18" fmla="*/ 43 w 72"/>
                  <a:gd name="T19" fmla="*/ 53 h 78"/>
                  <a:gd name="T20" fmla="*/ 43 w 72"/>
                  <a:gd name="T21" fmla="*/ 53 h 78"/>
                  <a:gd name="T22" fmla="*/ 43 w 72"/>
                  <a:gd name="T23" fmla="*/ 53 h 78"/>
                  <a:gd name="T24" fmla="*/ 37 w 72"/>
                  <a:gd name="T25" fmla="*/ 56 h 78"/>
                  <a:gd name="T26" fmla="*/ 29 w 72"/>
                  <a:gd name="T27" fmla="*/ 52 h 78"/>
                  <a:gd name="T28" fmla="*/ 29 w 72"/>
                  <a:gd name="T29" fmla="*/ 52 h 78"/>
                  <a:gd name="T30" fmla="*/ 29 w 72"/>
                  <a:gd name="T31" fmla="*/ 52 h 78"/>
                  <a:gd name="T32" fmla="*/ 29 w 72"/>
                  <a:gd name="T33" fmla="*/ 52 h 78"/>
                  <a:gd name="T34" fmla="*/ 29 w 72"/>
                  <a:gd name="T35" fmla="*/ 52 h 78"/>
                  <a:gd name="T36" fmla="*/ 29 w 72"/>
                  <a:gd name="T37" fmla="*/ 52 h 78"/>
                  <a:gd name="T38" fmla="*/ 29 w 72"/>
                  <a:gd name="T39" fmla="*/ 51 h 78"/>
                  <a:gd name="T40" fmla="*/ 29 w 72"/>
                  <a:gd name="T41" fmla="*/ 42 h 78"/>
                  <a:gd name="T42" fmla="*/ 29 w 72"/>
                  <a:gd name="T43" fmla="*/ 42 h 78"/>
                  <a:gd name="T44" fmla="*/ 29 w 72"/>
                  <a:gd name="T45" fmla="*/ 42 h 78"/>
                  <a:gd name="T46" fmla="*/ 29 w 72"/>
                  <a:gd name="T47" fmla="*/ 42 h 78"/>
                  <a:gd name="T48" fmla="*/ 28 w 72"/>
                  <a:gd name="T49" fmla="*/ 38 h 78"/>
                  <a:gd name="T50" fmla="*/ 26 w 72"/>
                  <a:gd name="T51" fmla="*/ 34 h 78"/>
                  <a:gd name="T52" fmla="*/ 26 w 72"/>
                  <a:gd name="T53" fmla="*/ 34 h 78"/>
                  <a:gd name="T54" fmla="*/ 26 w 72"/>
                  <a:gd name="T55" fmla="*/ 34 h 78"/>
                  <a:gd name="T56" fmla="*/ 15 w 72"/>
                  <a:gd name="T57" fmla="*/ 34 h 78"/>
                  <a:gd name="T58" fmla="*/ 0 w 72"/>
                  <a:gd name="T59" fmla="*/ 36 h 78"/>
                  <a:gd name="T60" fmla="*/ 0 w 72"/>
                  <a:gd name="T61" fmla="*/ 36 h 78"/>
                  <a:gd name="T62" fmla="*/ 0 w 72"/>
                  <a:gd name="T63" fmla="*/ 36 h 78"/>
                  <a:gd name="T64" fmla="*/ 5 w 72"/>
                  <a:gd name="T65" fmla="*/ 24 h 78"/>
                  <a:gd name="T66" fmla="*/ 5 w 72"/>
                  <a:gd name="T67" fmla="*/ 14 h 78"/>
                  <a:gd name="T68" fmla="*/ 19 w 72"/>
                  <a:gd name="T69" fmla="*/ 11 h 78"/>
                  <a:gd name="T70" fmla="*/ 31 w 72"/>
                  <a:gd name="T71" fmla="*/ 21 h 78"/>
                  <a:gd name="T72" fmla="*/ 47 w 72"/>
                  <a:gd name="T73" fmla="*/ 12 h 78"/>
                  <a:gd name="T74" fmla="*/ 47 w 72"/>
                  <a:gd name="T75" fmla="*/ 12 h 78"/>
                  <a:gd name="T76" fmla="*/ 46 w 72"/>
                  <a:gd name="T77" fmla="*/ 0 h 78"/>
                  <a:gd name="T78" fmla="*/ 46 w 72"/>
                  <a:gd name="T79" fmla="*/ 0 h 78"/>
                  <a:gd name="T80" fmla="*/ 60 w 72"/>
                  <a:gd name="T81" fmla="*/ 3 h 78"/>
                  <a:gd name="T82" fmla="*/ 60 w 72"/>
                  <a:gd name="T83" fmla="*/ 3 h 78"/>
                  <a:gd name="T84" fmla="*/ 67 w 72"/>
                  <a:gd name="T85" fmla="*/ 29 h 78"/>
                  <a:gd name="T86" fmla="*/ 67 w 72"/>
                  <a:gd name="T87" fmla="*/ 29 h 78"/>
                  <a:gd name="T88" fmla="*/ 67 w 72"/>
                  <a:gd name="T89" fmla="*/ 29 h 78"/>
                  <a:gd name="T90" fmla="*/ 67 w 72"/>
                  <a:gd name="T91" fmla="*/ 29 h 78"/>
                  <a:gd name="T92" fmla="*/ 67 w 72"/>
                  <a:gd name="T93" fmla="*/ 50 h 78"/>
                  <a:gd name="T94" fmla="*/ 72 w 72"/>
                  <a:gd name="T95" fmla="*/ 76 h 78"/>
                  <a:gd name="T96" fmla="*/ 72 w 72"/>
                  <a:gd name="T97" fmla="*/ 76 h 78"/>
                  <a:gd name="T98" fmla="*/ 72 w 72"/>
                  <a:gd name="T99" fmla="*/ 76 h 78"/>
                  <a:gd name="T100" fmla="*/ 57 w 72"/>
                  <a:gd name="T101" fmla="*/ 78 h 7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72" h="78">
                    <a:moveTo>
                      <a:pt x="57" y="78"/>
                    </a:moveTo>
                    <a:lnTo>
                      <a:pt x="57" y="78"/>
                    </a:lnTo>
                    <a:lnTo>
                      <a:pt x="47" y="67"/>
                    </a:lnTo>
                    <a:lnTo>
                      <a:pt x="43" y="53"/>
                    </a:lnTo>
                    <a:lnTo>
                      <a:pt x="37" y="56"/>
                    </a:lnTo>
                    <a:lnTo>
                      <a:pt x="29" y="52"/>
                    </a:lnTo>
                    <a:lnTo>
                      <a:pt x="29" y="51"/>
                    </a:lnTo>
                    <a:lnTo>
                      <a:pt x="29" y="42"/>
                    </a:lnTo>
                    <a:lnTo>
                      <a:pt x="28" y="38"/>
                    </a:lnTo>
                    <a:lnTo>
                      <a:pt x="26" y="34"/>
                    </a:lnTo>
                    <a:lnTo>
                      <a:pt x="15" y="34"/>
                    </a:lnTo>
                    <a:lnTo>
                      <a:pt x="0" y="36"/>
                    </a:lnTo>
                    <a:lnTo>
                      <a:pt x="5" y="24"/>
                    </a:lnTo>
                    <a:lnTo>
                      <a:pt x="5" y="14"/>
                    </a:lnTo>
                    <a:lnTo>
                      <a:pt x="19" y="11"/>
                    </a:lnTo>
                    <a:lnTo>
                      <a:pt x="31" y="21"/>
                    </a:lnTo>
                    <a:lnTo>
                      <a:pt x="47" y="12"/>
                    </a:lnTo>
                    <a:lnTo>
                      <a:pt x="46" y="0"/>
                    </a:lnTo>
                    <a:lnTo>
                      <a:pt x="60" y="3"/>
                    </a:lnTo>
                    <a:lnTo>
                      <a:pt x="67" y="29"/>
                    </a:lnTo>
                    <a:lnTo>
                      <a:pt x="67" y="50"/>
                    </a:lnTo>
                    <a:lnTo>
                      <a:pt x="72" y="76"/>
                    </a:lnTo>
                    <a:lnTo>
                      <a:pt x="57" y="7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67" name="Freeform 511">
                <a:extLst>
                  <a:ext uri="{FF2B5EF4-FFF2-40B4-BE49-F238E27FC236}">
                    <a16:creationId xmlns:a16="http://schemas.microsoft.com/office/drawing/2014/main" id="{FEE89B5D-DF43-4DFD-AC1C-67D8618B85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0" y="2510"/>
                <a:ext cx="100" cy="95"/>
              </a:xfrm>
              <a:custGeom>
                <a:avLst/>
                <a:gdLst>
                  <a:gd name="T0" fmla="*/ 63 w 100"/>
                  <a:gd name="T1" fmla="*/ 95 h 95"/>
                  <a:gd name="T2" fmla="*/ 52 w 100"/>
                  <a:gd name="T3" fmla="*/ 81 h 95"/>
                  <a:gd name="T4" fmla="*/ 38 w 100"/>
                  <a:gd name="T5" fmla="*/ 80 h 95"/>
                  <a:gd name="T6" fmla="*/ 33 w 100"/>
                  <a:gd name="T7" fmla="*/ 66 h 95"/>
                  <a:gd name="T8" fmla="*/ 2 w 100"/>
                  <a:gd name="T9" fmla="*/ 61 h 95"/>
                  <a:gd name="T10" fmla="*/ 0 w 100"/>
                  <a:gd name="T11" fmla="*/ 10 h 95"/>
                  <a:gd name="T12" fmla="*/ 16 w 100"/>
                  <a:gd name="T13" fmla="*/ 0 h 95"/>
                  <a:gd name="T14" fmla="*/ 37 w 100"/>
                  <a:gd name="T15" fmla="*/ 14 h 95"/>
                  <a:gd name="T16" fmla="*/ 78 w 100"/>
                  <a:gd name="T17" fmla="*/ 18 h 95"/>
                  <a:gd name="T18" fmla="*/ 93 w 100"/>
                  <a:gd name="T19" fmla="*/ 8 h 95"/>
                  <a:gd name="T20" fmla="*/ 98 w 100"/>
                  <a:gd name="T21" fmla="*/ 34 h 95"/>
                  <a:gd name="T22" fmla="*/ 96 w 100"/>
                  <a:gd name="T23" fmla="*/ 43 h 95"/>
                  <a:gd name="T24" fmla="*/ 100 w 100"/>
                  <a:gd name="T25" fmla="*/ 52 h 95"/>
                  <a:gd name="T26" fmla="*/ 80 w 100"/>
                  <a:gd name="T27" fmla="*/ 58 h 95"/>
                  <a:gd name="T28" fmla="*/ 63 w 100"/>
                  <a:gd name="T29" fmla="*/ 95 h 9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00" h="95">
                    <a:moveTo>
                      <a:pt x="63" y="95"/>
                    </a:moveTo>
                    <a:lnTo>
                      <a:pt x="52" y="81"/>
                    </a:lnTo>
                    <a:lnTo>
                      <a:pt x="38" y="80"/>
                    </a:lnTo>
                    <a:lnTo>
                      <a:pt x="33" y="66"/>
                    </a:lnTo>
                    <a:lnTo>
                      <a:pt x="2" y="61"/>
                    </a:lnTo>
                    <a:lnTo>
                      <a:pt x="0" y="10"/>
                    </a:lnTo>
                    <a:lnTo>
                      <a:pt x="16" y="0"/>
                    </a:lnTo>
                    <a:lnTo>
                      <a:pt x="37" y="14"/>
                    </a:lnTo>
                    <a:lnTo>
                      <a:pt x="78" y="18"/>
                    </a:lnTo>
                    <a:lnTo>
                      <a:pt x="93" y="8"/>
                    </a:lnTo>
                    <a:lnTo>
                      <a:pt x="98" y="34"/>
                    </a:lnTo>
                    <a:lnTo>
                      <a:pt x="96" y="43"/>
                    </a:lnTo>
                    <a:lnTo>
                      <a:pt x="100" y="52"/>
                    </a:lnTo>
                    <a:lnTo>
                      <a:pt x="80" y="58"/>
                    </a:lnTo>
                    <a:lnTo>
                      <a:pt x="63" y="9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68" name="Freeform 512">
                <a:extLst>
                  <a:ext uri="{FF2B5EF4-FFF2-40B4-BE49-F238E27FC236}">
                    <a16:creationId xmlns:a16="http://schemas.microsoft.com/office/drawing/2014/main" id="{3A014469-21E7-4D92-B0E2-4CEF383DD7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2" y="2676"/>
                <a:ext cx="105" cy="123"/>
              </a:xfrm>
              <a:custGeom>
                <a:avLst/>
                <a:gdLst>
                  <a:gd name="T0" fmla="*/ 65 w 105"/>
                  <a:gd name="T1" fmla="*/ 123 h 123"/>
                  <a:gd name="T2" fmla="*/ 65 w 105"/>
                  <a:gd name="T3" fmla="*/ 97 h 123"/>
                  <a:gd name="T4" fmla="*/ 53 w 105"/>
                  <a:gd name="T5" fmla="*/ 87 h 123"/>
                  <a:gd name="T6" fmla="*/ 41 w 105"/>
                  <a:gd name="T7" fmla="*/ 95 h 123"/>
                  <a:gd name="T8" fmla="*/ 32 w 105"/>
                  <a:gd name="T9" fmla="*/ 84 h 123"/>
                  <a:gd name="T10" fmla="*/ 36 w 105"/>
                  <a:gd name="T11" fmla="*/ 65 h 123"/>
                  <a:gd name="T12" fmla="*/ 20 w 105"/>
                  <a:gd name="T13" fmla="*/ 57 h 123"/>
                  <a:gd name="T14" fmla="*/ 0 w 105"/>
                  <a:gd name="T15" fmla="*/ 46 h 123"/>
                  <a:gd name="T16" fmla="*/ 17 w 105"/>
                  <a:gd name="T17" fmla="*/ 27 h 123"/>
                  <a:gd name="T18" fmla="*/ 37 w 105"/>
                  <a:gd name="T19" fmla="*/ 18 h 123"/>
                  <a:gd name="T20" fmla="*/ 51 w 105"/>
                  <a:gd name="T21" fmla="*/ 17 h 123"/>
                  <a:gd name="T22" fmla="*/ 65 w 105"/>
                  <a:gd name="T23" fmla="*/ 0 h 123"/>
                  <a:gd name="T24" fmla="*/ 79 w 105"/>
                  <a:gd name="T25" fmla="*/ 29 h 123"/>
                  <a:gd name="T26" fmla="*/ 90 w 105"/>
                  <a:gd name="T27" fmla="*/ 28 h 123"/>
                  <a:gd name="T28" fmla="*/ 95 w 105"/>
                  <a:gd name="T29" fmla="*/ 50 h 123"/>
                  <a:gd name="T30" fmla="*/ 103 w 105"/>
                  <a:gd name="T31" fmla="*/ 56 h 123"/>
                  <a:gd name="T32" fmla="*/ 91 w 105"/>
                  <a:gd name="T33" fmla="*/ 76 h 123"/>
                  <a:gd name="T34" fmla="*/ 105 w 105"/>
                  <a:gd name="T35" fmla="*/ 98 h 123"/>
                  <a:gd name="T36" fmla="*/ 103 w 105"/>
                  <a:gd name="T37" fmla="*/ 117 h 123"/>
                  <a:gd name="T38" fmla="*/ 77 w 105"/>
                  <a:gd name="T39" fmla="*/ 106 h 123"/>
                  <a:gd name="T40" fmla="*/ 65 w 105"/>
                  <a:gd name="T41" fmla="*/ 123 h 1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5" h="123">
                    <a:moveTo>
                      <a:pt x="65" y="123"/>
                    </a:moveTo>
                    <a:lnTo>
                      <a:pt x="65" y="97"/>
                    </a:lnTo>
                    <a:lnTo>
                      <a:pt x="53" y="87"/>
                    </a:lnTo>
                    <a:lnTo>
                      <a:pt x="41" y="95"/>
                    </a:lnTo>
                    <a:lnTo>
                      <a:pt x="32" y="84"/>
                    </a:lnTo>
                    <a:lnTo>
                      <a:pt x="36" y="65"/>
                    </a:lnTo>
                    <a:lnTo>
                      <a:pt x="20" y="57"/>
                    </a:lnTo>
                    <a:lnTo>
                      <a:pt x="0" y="46"/>
                    </a:lnTo>
                    <a:lnTo>
                      <a:pt x="17" y="27"/>
                    </a:lnTo>
                    <a:lnTo>
                      <a:pt x="37" y="18"/>
                    </a:lnTo>
                    <a:lnTo>
                      <a:pt x="51" y="17"/>
                    </a:lnTo>
                    <a:lnTo>
                      <a:pt x="65" y="0"/>
                    </a:lnTo>
                    <a:lnTo>
                      <a:pt x="79" y="29"/>
                    </a:lnTo>
                    <a:lnTo>
                      <a:pt x="90" y="28"/>
                    </a:lnTo>
                    <a:lnTo>
                      <a:pt x="95" y="50"/>
                    </a:lnTo>
                    <a:lnTo>
                      <a:pt x="103" y="56"/>
                    </a:lnTo>
                    <a:lnTo>
                      <a:pt x="91" y="76"/>
                    </a:lnTo>
                    <a:lnTo>
                      <a:pt x="105" y="98"/>
                    </a:lnTo>
                    <a:lnTo>
                      <a:pt x="103" y="117"/>
                    </a:lnTo>
                    <a:lnTo>
                      <a:pt x="77" y="106"/>
                    </a:lnTo>
                    <a:lnTo>
                      <a:pt x="65" y="12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69" name="Freeform 513">
                <a:extLst>
                  <a:ext uri="{FF2B5EF4-FFF2-40B4-BE49-F238E27FC236}">
                    <a16:creationId xmlns:a16="http://schemas.microsoft.com/office/drawing/2014/main" id="{417395AF-A4BE-49CC-8886-4B1DA086AE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6" y="3109"/>
                <a:ext cx="62" cy="50"/>
              </a:xfrm>
              <a:custGeom>
                <a:avLst/>
                <a:gdLst>
                  <a:gd name="T0" fmla="*/ 42 w 62"/>
                  <a:gd name="T1" fmla="*/ 50 h 50"/>
                  <a:gd name="T2" fmla="*/ 0 w 62"/>
                  <a:gd name="T3" fmla="*/ 44 h 50"/>
                  <a:gd name="T4" fmla="*/ 7 w 62"/>
                  <a:gd name="T5" fmla="*/ 30 h 50"/>
                  <a:gd name="T6" fmla="*/ 20 w 62"/>
                  <a:gd name="T7" fmla="*/ 18 h 50"/>
                  <a:gd name="T8" fmla="*/ 18 w 62"/>
                  <a:gd name="T9" fmla="*/ 4 h 50"/>
                  <a:gd name="T10" fmla="*/ 32 w 62"/>
                  <a:gd name="T11" fmla="*/ 0 h 50"/>
                  <a:gd name="T12" fmla="*/ 42 w 62"/>
                  <a:gd name="T13" fmla="*/ 2 h 50"/>
                  <a:gd name="T14" fmla="*/ 53 w 62"/>
                  <a:gd name="T15" fmla="*/ 9 h 50"/>
                  <a:gd name="T16" fmla="*/ 62 w 62"/>
                  <a:gd name="T17" fmla="*/ 30 h 50"/>
                  <a:gd name="T18" fmla="*/ 55 w 62"/>
                  <a:gd name="T19" fmla="*/ 41 h 50"/>
                  <a:gd name="T20" fmla="*/ 44 w 62"/>
                  <a:gd name="T21" fmla="*/ 41 h 50"/>
                  <a:gd name="T22" fmla="*/ 42 w 62"/>
                  <a:gd name="T23" fmla="*/ 50 h 5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2" h="50">
                    <a:moveTo>
                      <a:pt x="42" y="50"/>
                    </a:moveTo>
                    <a:lnTo>
                      <a:pt x="0" y="44"/>
                    </a:lnTo>
                    <a:lnTo>
                      <a:pt x="7" y="30"/>
                    </a:lnTo>
                    <a:lnTo>
                      <a:pt x="20" y="18"/>
                    </a:lnTo>
                    <a:lnTo>
                      <a:pt x="18" y="4"/>
                    </a:lnTo>
                    <a:lnTo>
                      <a:pt x="32" y="0"/>
                    </a:lnTo>
                    <a:lnTo>
                      <a:pt x="42" y="2"/>
                    </a:lnTo>
                    <a:lnTo>
                      <a:pt x="53" y="9"/>
                    </a:lnTo>
                    <a:lnTo>
                      <a:pt x="62" y="30"/>
                    </a:lnTo>
                    <a:lnTo>
                      <a:pt x="55" y="41"/>
                    </a:lnTo>
                    <a:lnTo>
                      <a:pt x="44" y="41"/>
                    </a:lnTo>
                    <a:lnTo>
                      <a:pt x="42" y="5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70" name="Freeform 514">
                <a:extLst>
                  <a:ext uri="{FF2B5EF4-FFF2-40B4-BE49-F238E27FC236}">
                    <a16:creationId xmlns:a16="http://schemas.microsoft.com/office/drawing/2014/main" id="{6B4CF273-A17F-4CBE-8B48-3B93111F22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0" y="3375"/>
                <a:ext cx="34" cy="42"/>
              </a:xfrm>
              <a:custGeom>
                <a:avLst/>
                <a:gdLst>
                  <a:gd name="T0" fmla="*/ 25 w 34"/>
                  <a:gd name="T1" fmla="*/ 42 h 42"/>
                  <a:gd name="T2" fmla="*/ 24 w 34"/>
                  <a:gd name="T3" fmla="*/ 41 h 42"/>
                  <a:gd name="T4" fmla="*/ 23 w 34"/>
                  <a:gd name="T5" fmla="*/ 35 h 42"/>
                  <a:gd name="T6" fmla="*/ 22 w 34"/>
                  <a:gd name="T7" fmla="*/ 34 h 42"/>
                  <a:gd name="T8" fmla="*/ 17 w 34"/>
                  <a:gd name="T9" fmla="*/ 35 h 42"/>
                  <a:gd name="T10" fmla="*/ 15 w 34"/>
                  <a:gd name="T11" fmla="*/ 30 h 42"/>
                  <a:gd name="T12" fmla="*/ 11 w 34"/>
                  <a:gd name="T13" fmla="*/ 23 h 42"/>
                  <a:gd name="T14" fmla="*/ 4 w 34"/>
                  <a:gd name="T15" fmla="*/ 17 h 42"/>
                  <a:gd name="T16" fmla="*/ 0 w 34"/>
                  <a:gd name="T17" fmla="*/ 16 h 42"/>
                  <a:gd name="T18" fmla="*/ 0 w 34"/>
                  <a:gd name="T19" fmla="*/ 2 h 42"/>
                  <a:gd name="T20" fmla="*/ 3 w 34"/>
                  <a:gd name="T21" fmla="*/ 0 h 42"/>
                  <a:gd name="T22" fmla="*/ 2 w 34"/>
                  <a:gd name="T23" fmla="*/ 2 h 42"/>
                  <a:gd name="T24" fmla="*/ 2 w 34"/>
                  <a:gd name="T25" fmla="*/ 5 h 42"/>
                  <a:gd name="T26" fmla="*/ 7 w 34"/>
                  <a:gd name="T27" fmla="*/ 6 h 42"/>
                  <a:gd name="T28" fmla="*/ 12 w 34"/>
                  <a:gd name="T29" fmla="*/ 5 h 42"/>
                  <a:gd name="T30" fmla="*/ 18 w 34"/>
                  <a:gd name="T31" fmla="*/ 2 h 42"/>
                  <a:gd name="T32" fmla="*/ 20 w 34"/>
                  <a:gd name="T33" fmla="*/ 2 h 42"/>
                  <a:gd name="T34" fmla="*/ 26 w 34"/>
                  <a:gd name="T35" fmla="*/ 5 h 42"/>
                  <a:gd name="T36" fmla="*/ 29 w 34"/>
                  <a:gd name="T37" fmla="*/ 8 h 42"/>
                  <a:gd name="T38" fmla="*/ 33 w 34"/>
                  <a:gd name="T39" fmla="*/ 17 h 42"/>
                  <a:gd name="T40" fmla="*/ 30 w 34"/>
                  <a:gd name="T41" fmla="*/ 22 h 42"/>
                  <a:gd name="T42" fmla="*/ 30 w 34"/>
                  <a:gd name="T43" fmla="*/ 25 h 42"/>
                  <a:gd name="T44" fmla="*/ 34 w 34"/>
                  <a:gd name="T45" fmla="*/ 28 h 42"/>
                  <a:gd name="T46" fmla="*/ 32 w 34"/>
                  <a:gd name="T47" fmla="*/ 36 h 42"/>
                  <a:gd name="T48" fmla="*/ 28 w 34"/>
                  <a:gd name="T49" fmla="*/ 42 h 42"/>
                  <a:gd name="T50" fmla="*/ 25 w 34"/>
                  <a:gd name="T51" fmla="*/ 42 h 4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4" h="42">
                    <a:moveTo>
                      <a:pt x="25" y="42"/>
                    </a:moveTo>
                    <a:lnTo>
                      <a:pt x="24" y="41"/>
                    </a:lnTo>
                    <a:lnTo>
                      <a:pt x="23" y="35"/>
                    </a:lnTo>
                    <a:lnTo>
                      <a:pt x="22" y="34"/>
                    </a:lnTo>
                    <a:lnTo>
                      <a:pt x="17" y="35"/>
                    </a:lnTo>
                    <a:lnTo>
                      <a:pt x="15" y="30"/>
                    </a:lnTo>
                    <a:lnTo>
                      <a:pt x="11" y="23"/>
                    </a:lnTo>
                    <a:lnTo>
                      <a:pt x="4" y="17"/>
                    </a:lnTo>
                    <a:lnTo>
                      <a:pt x="0" y="16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2" y="5"/>
                    </a:lnTo>
                    <a:lnTo>
                      <a:pt x="7" y="6"/>
                    </a:lnTo>
                    <a:lnTo>
                      <a:pt x="12" y="5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6" y="5"/>
                    </a:lnTo>
                    <a:lnTo>
                      <a:pt x="29" y="8"/>
                    </a:lnTo>
                    <a:lnTo>
                      <a:pt x="33" y="17"/>
                    </a:lnTo>
                    <a:lnTo>
                      <a:pt x="30" y="22"/>
                    </a:lnTo>
                    <a:lnTo>
                      <a:pt x="30" y="25"/>
                    </a:lnTo>
                    <a:lnTo>
                      <a:pt x="34" y="28"/>
                    </a:lnTo>
                    <a:lnTo>
                      <a:pt x="32" y="36"/>
                    </a:lnTo>
                    <a:lnTo>
                      <a:pt x="28" y="42"/>
                    </a:lnTo>
                    <a:lnTo>
                      <a:pt x="25" y="4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71" name="Freeform 515">
                <a:extLst>
                  <a:ext uri="{FF2B5EF4-FFF2-40B4-BE49-F238E27FC236}">
                    <a16:creationId xmlns:a16="http://schemas.microsoft.com/office/drawing/2014/main" id="{D4DA81E6-0581-49BB-A4BA-4D8EAF1637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8" y="3016"/>
                <a:ext cx="60" cy="61"/>
              </a:xfrm>
              <a:custGeom>
                <a:avLst/>
                <a:gdLst>
                  <a:gd name="T0" fmla="*/ 36 w 60"/>
                  <a:gd name="T1" fmla="*/ 61 h 61"/>
                  <a:gd name="T2" fmla="*/ 26 w 60"/>
                  <a:gd name="T3" fmla="*/ 52 h 61"/>
                  <a:gd name="T4" fmla="*/ 18 w 60"/>
                  <a:gd name="T5" fmla="*/ 35 h 61"/>
                  <a:gd name="T6" fmla="*/ 0 w 60"/>
                  <a:gd name="T7" fmla="*/ 20 h 61"/>
                  <a:gd name="T8" fmla="*/ 7 w 60"/>
                  <a:gd name="T9" fmla="*/ 7 h 61"/>
                  <a:gd name="T10" fmla="*/ 29 w 60"/>
                  <a:gd name="T11" fmla="*/ 0 h 61"/>
                  <a:gd name="T12" fmla="*/ 51 w 60"/>
                  <a:gd name="T13" fmla="*/ 2 h 61"/>
                  <a:gd name="T14" fmla="*/ 60 w 60"/>
                  <a:gd name="T15" fmla="*/ 32 h 61"/>
                  <a:gd name="T16" fmla="*/ 36 w 60"/>
                  <a:gd name="T17" fmla="*/ 61 h 6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0" h="61">
                    <a:moveTo>
                      <a:pt x="36" y="61"/>
                    </a:moveTo>
                    <a:lnTo>
                      <a:pt x="26" y="52"/>
                    </a:lnTo>
                    <a:lnTo>
                      <a:pt x="18" y="35"/>
                    </a:lnTo>
                    <a:lnTo>
                      <a:pt x="0" y="20"/>
                    </a:lnTo>
                    <a:lnTo>
                      <a:pt x="7" y="7"/>
                    </a:lnTo>
                    <a:lnTo>
                      <a:pt x="29" y="0"/>
                    </a:lnTo>
                    <a:lnTo>
                      <a:pt x="51" y="2"/>
                    </a:lnTo>
                    <a:lnTo>
                      <a:pt x="60" y="32"/>
                    </a:lnTo>
                    <a:lnTo>
                      <a:pt x="36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72" name="Freeform 516">
                <a:extLst>
                  <a:ext uri="{FF2B5EF4-FFF2-40B4-BE49-F238E27FC236}">
                    <a16:creationId xmlns:a16="http://schemas.microsoft.com/office/drawing/2014/main" id="{CEE8F4D9-B292-4FC6-926D-31D8E4E125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0" y="2640"/>
                <a:ext cx="155" cy="124"/>
              </a:xfrm>
              <a:custGeom>
                <a:avLst/>
                <a:gdLst>
                  <a:gd name="T0" fmla="*/ 88 w 155"/>
                  <a:gd name="T1" fmla="*/ 124 h 124"/>
                  <a:gd name="T2" fmla="*/ 71 w 155"/>
                  <a:gd name="T3" fmla="*/ 98 h 124"/>
                  <a:gd name="T4" fmla="*/ 59 w 155"/>
                  <a:gd name="T5" fmla="*/ 106 h 124"/>
                  <a:gd name="T6" fmla="*/ 49 w 155"/>
                  <a:gd name="T7" fmla="*/ 102 h 124"/>
                  <a:gd name="T8" fmla="*/ 40 w 155"/>
                  <a:gd name="T9" fmla="*/ 100 h 124"/>
                  <a:gd name="T10" fmla="*/ 0 w 155"/>
                  <a:gd name="T11" fmla="*/ 61 h 124"/>
                  <a:gd name="T12" fmla="*/ 7 w 155"/>
                  <a:gd name="T13" fmla="*/ 47 h 124"/>
                  <a:gd name="T14" fmla="*/ 5 w 155"/>
                  <a:gd name="T15" fmla="*/ 28 h 124"/>
                  <a:gd name="T16" fmla="*/ 17 w 155"/>
                  <a:gd name="T17" fmla="*/ 24 h 124"/>
                  <a:gd name="T18" fmla="*/ 10 w 155"/>
                  <a:gd name="T19" fmla="*/ 0 h 124"/>
                  <a:gd name="T20" fmla="*/ 61 w 155"/>
                  <a:gd name="T21" fmla="*/ 10 h 124"/>
                  <a:gd name="T22" fmla="*/ 73 w 155"/>
                  <a:gd name="T23" fmla="*/ 9 h 124"/>
                  <a:gd name="T24" fmla="*/ 110 w 155"/>
                  <a:gd name="T25" fmla="*/ 16 h 124"/>
                  <a:gd name="T26" fmla="*/ 116 w 155"/>
                  <a:gd name="T27" fmla="*/ 26 h 124"/>
                  <a:gd name="T28" fmla="*/ 133 w 155"/>
                  <a:gd name="T29" fmla="*/ 26 h 124"/>
                  <a:gd name="T30" fmla="*/ 148 w 155"/>
                  <a:gd name="T31" fmla="*/ 35 h 124"/>
                  <a:gd name="T32" fmla="*/ 155 w 155"/>
                  <a:gd name="T33" fmla="*/ 46 h 124"/>
                  <a:gd name="T34" fmla="*/ 139 w 155"/>
                  <a:gd name="T35" fmla="*/ 43 h 124"/>
                  <a:gd name="T36" fmla="*/ 137 w 155"/>
                  <a:gd name="T37" fmla="*/ 72 h 124"/>
                  <a:gd name="T38" fmla="*/ 123 w 155"/>
                  <a:gd name="T39" fmla="*/ 69 h 124"/>
                  <a:gd name="T40" fmla="*/ 117 w 155"/>
                  <a:gd name="T41" fmla="*/ 84 h 124"/>
                  <a:gd name="T42" fmla="*/ 128 w 155"/>
                  <a:gd name="T43" fmla="*/ 105 h 124"/>
                  <a:gd name="T44" fmla="*/ 115 w 155"/>
                  <a:gd name="T45" fmla="*/ 107 h 124"/>
                  <a:gd name="T46" fmla="*/ 88 w 155"/>
                  <a:gd name="T47" fmla="*/ 124 h 12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55" h="124">
                    <a:moveTo>
                      <a:pt x="88" y="124"/>
                    </a:moveTo>
                    <a:lnTo>
                      <a:pt x="71" y="98"/>
                    </a:lnTo>
                    <a:lnTo>
                      <a:pt x="59" y="106"/>
                    </a:lnTo>
                    <a:lnTo>
                      <a:pt x="49" y="102"/>
                    </a:lnTo>
                    <a:lnTo>
                      <a:pt x="40" y="100"/>
                    </a:lnTo>
                    <a:lnTo>
                      <a:pt x="0" y="61"/>
                    </a:lnTo>
                    <a:lnTo>
                      <a:pt x="7" y="47"/>
                    </a:lnTo>
                    <a:lnTo>
                      <a:pt x="5" y="28"/>
                    </a:lnTo>
                    <a:lnTo>
                      <a:pt x="17" y="24"/>
                    </a:lnTo>
                    <a:lnTo>
                      <a:pt x="10" y="0"/>
                    </a:lnTo>
                    <a:lnTo>
                      <a:pt x="61" y="10"/>
                    </a:lnTo>
                    <a:lnTo>
                      <a:pt x="73" y="9"/>
                    </a:lnTo>
                    <a:lnTo>
                      <a:pt x="110" y="16"/>
                    </a:lnTo>
                    <a:lnTo>
                      <a:pt x="116" y="26"/>
                    </a:lnTo>
                    <a:lnTo>
                      <a:pt x="133" y="26"/>
                    </a:lnTo>
                    <a:lnTo>
                      <a:pt x="148" y="35"/>
                    </a:lnTo>
                    <a:lnTo>
                      <a:pt x="155" y="46"/>
                    </a:lnTo>
                    <a:lnTo>
                      <a:pt x="139" y="43"/>
                    </a:lnTo>
                    <a:lnTo>
                      <a:pt x="137" y="72"/>
                    </a:lnTo>
                    <a:lnTo>
                      <a:pt x="123" y="69"/>
                    </a:lnTo>
                    <a:lnTo>
                      <a:pt x="117" y="84"/>
                    </a:lnTo>
                    <a:lnTo>
                      <a:pt x="128" y="105"/>
                    </a:lnTo>
                    <a:lnTo>
                      <a:pt x="115" y="107"/>
                    </a:lnTo>
                    <a:lnTo>
                      <a:pt x="88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73" name="Freeform 517">
                <a:extLst>
                  <a:ext uri="{FF2B5EF4-FFF2-40B4-BE49-F238E27FC236}">
                    <a16:creationId xmlns:a16="http://schemas.microsoft.com/office/drawing/2014/main" id="{352F1C09-44FF-4288-9E0E-9976BF44D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1" y="2347"/>
                <a:ext cx="84" cy="89"/>
              </a:xfrm>
              <a:custGeom>
                <a:avLst/>
                <a:gdLst>
                  <a:gd name="T0" fmla="*/ 46 w 84"/>
                  <a:gd name="T1" fmla="*/ 89 h 89"/>
                  <a:gd name="T2" fmla="*/ 20 w 84"/>
                  <a:gd name="T3" fmla="*/ 78 h 89"/>
                  <a:gd name="T4" fmla="*/ 8 w 84"/>
                  <a:gd name="T5" fmla="*/ 83 h 89"/>
                  <a:gd name="T6" fmla="*/ 19 w 84"/>
                  <a:gd name="T7" fmla="*/ 38 h 89"/>
                  <a:gd name="T8" fmla="*/ 7 w 84"/>
                  <a:gd name="T9" fmla="*/ 37 h 89"/>
                  <a:gd name="T10" fmla="*/ 0 w 84"/>
                  <a:gd name="T11" fmla="*/ 24 h 89"/>
                  <a:gd name="T12" fmla="*/ 29 w 84"/>
                  <a:gd name="T13" fmla="*/ 0 h 89"/>
                  <a:gd name="T14" fmla="*/ 55 w 84"/>
                  <a:gd name="T15" fmla="*/ 20 h 89"/>
                  <a:gd name="T16" fmla="*/ 84 w 84"/>
                  <a:gd name="T17" fmla="*/ 60 h 89"/>
                  <a:gd name="T18" fmla="*/ 65 w 84"/>
                  <a:gd name="T19" fmla="*/ 68 h 89"/>
                  <a:gd name="T20" fmla="*/ 46 w 84"/>
                  <a:gd name="T21" fmla="*/ 89 h 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4" h="89">
                    <a:moveTo>
                      <a:pt x="46" y="89"/>
                    </a:moveTo>
                    <a:lnTo>
                      <a:pt x="20" y="78"/>
                    </a:lnTo>
                    <a:lnTo>
                      <a:pt x="8" y="83"/>
                    </a:lnTo>
                    <a:lnTo>
                      <a:pt x="19" y="38"/>
                    </a:lnTo>
                    <a:lnTo>
                      <a:pt x="7" y="37"/>
                    </a:lnTo>
                    <a:lnTo>
                      <a:pt x="0" y="24"/>
                    </a:lnTo>
                    <a:lnTo>
                      <a:pt x="29" y="0"/>
                    </a:lnTo>
                    <a:lnTo>
                      <a:pt x="55" y="20"/>
                    </a:lnTo>
                    <a:lnTo>
                      <a:pt x="84" y="60"/>
                    </a:lnTo>
                    <a:lnTo>
                      <a:pt x="65" y="68"/>
                    </a:lnTo>
                    <a:lnTo>
                      <a:pt x="46" y="8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74" name="Freeform 518">
                <a:extLst>
                  <a:ext uri="{FF2B5EF4-FFF2-40B4-BE49-F238E27FC236}">
                    <a16:creationId xmlns:a16="http://schemas.microsoft.com/office/drawing/2014/main" id="{7784DA25-84DB-484A-8E83-C6455DFBD4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0" y="2310"/>
                <a:ext cx="244" cy="229"/>
              </a:xfrm>
              <a:custGeom>
                <a:avLst/>
                <a:gdLst>
                  <a:gd name="T0" fmla="*/ 127 w 244"/>
                  <a:gd name="T1" fmla="*/ 229 h 229"/>
                  <a:gd name="T2" fmla="*/ 109 w 244"/>
                  <a:gd name="T3" fmla="*/ 216 h 229"/>
                  <a:gd name="T4" fmla="*/ 96 w 244"/>
                  <a:gd name="T5" fmla="*/ 220 h 229"/>
                  <a:gd name="T6" fmla="*/ 74 w 244"/>
                  <a:gd name="T7" fmla="*/ 217 h 229"/>
                  <a:gd name="T8" fmla="*/ 71 w 244"/>
                  <a:gd name="T9" fmla="*/ 225 h 229"/>
                  <a:gd name="T10" fmla="*/ 57 w 244"/>
                  <a:gd name="T11" fmla="*/ 211 h 229"/>
                  <a:gd name="T12" fmla="*/ 46 w 244"/>
                  <a:gd name="T13" fmla="*/ 216 h 229"/>
                  <a:gd name="T14" fmla="*/ 25 w 244"/>
                  <a:gd name="T15" fmla="*/ 186 h 229"/>
                  <a:gd name="T16" fmla="*/ 26 w 244"/>
                  <a:gd name="T17" fmla="*/ 172 h 229"/>
                  <a:gd name="T18" fmla="*/ 23 w 244"/>
                  <a:gd name="T19" fmla="*/ 159 h 229"/>
                  <a:gd name="T20" fmla="*/ 14 w 244"/>
                  <a:gd name="T21" fmla="*/ 157 h 229"/>
                  <a:gd name="T22" fmla="*/ 11 w 244"/>
                  <a:gd name="T23" fmla="*/ 143 h 229"/>
                  <a:gd name="T24" fmla="*/ 14 w 244"/>
                  <a:gd name="T25" fmla="*/ 134 h 229"/>
                  <a:gd name="T26" fmla="*/ 0 w 244"/>
                  <a:gd name="T27" fmla="*/ 128 h 229"/>
                  <a:gd name="T28" fmla="*/ 6 w 244"/>
                  <a:gd name="T29" fmla="*/ 122 h 229"/>
                  <a:gd name="T30" fmla="*/ 11 w 244"/>
                  <a:gd name="T31" fmla="*/ 92 h 229"/>
                  <a:gd name="T32" fmla="*/ 1 w 244"/>
                  <a:gd name="T33" fmla="*/ 67 h 229"/>
                  <a:gd name="T34" fmla="*/ 6 w 244"/>
                  <a:gd name="T35" fmla="*/ 46 h 229"/>
                  <a:gd name="T36" fmla="*/ 14 w 244"/>
                  <a:gd name="T37" fmla="*/ 33 h 229"/>
                  <a:gd name="T38" fmla="*/ 24 w 244"/>
                  <a:gd name="T39" fmla="*/ 28 h 229"/>
                  <a:gd name="T40" fmla="*/ 37 w 244"/>
                  <a:gd name="T41" fmla="*/ 18 h 229"/>
                  <a:gd name="T42" fmla="*/ 49 w 244"/>
                  <a:gd name="T43" fmla="*/ 4 h 229"/>
                  <a:gd name="T44" fmla="*/ 62 w 244"/>
                  <a:gd name="T45" fmla="*/ 0 h 229"/>
                  <a:gd name="T46" fmla="*/ 101 w 244"/>
                  <a:gd name="T47" fmla="*/ 44 h 229"/>
                  <a:gd name="T48" fmla="*/ 104 w 244"/>
                  <a:gd name="T49" fmla="*/ 52 h 229"/>
                  <a:gd name="T50" fmla="*/ 122 w 244"/>
                  <a:gd name="T51" fmla="*/ 62 h 229"/>
                  <a:gd name="T52" fmla="*/ 136 w 244"/>
                  <a:gd name="T53" fmla="*/ 85 h 229"/>
                  <a:gd name="T54" fmla="*/ 178 w 244"/>
                  <a:gd name="T55" fmla="*/ 102 h 229"/>
                  <a:gd name="T56" fmla="*/ 188 w 244"/>
                  <a:gd name="T57" fmla="*/ 113 h 229"/>
                  <a:gd name="T58" fmla="*/ 200 w 244"/>
                  <a:gd name="T59" fmla="*/ 116 h 229"/>
                  <a:gd name="T60" fmla="*/ 207 w 244"/>
                  <a:gd name="T61" fmla="*/ 130 h 229"/>
                  <a:gd name="T62" fmla="*/ 213 w 244"/>
                  <a:gd name="T63" fmla="*/ 131 h 229"/>
                  <a:gd name="T64" fmla="*/ 230 w 244"/>
                  <a:gd name="T65" fmla="*/ 142 h 229"/>
                  <a:gd name="T66" fmla="*/ 234 w 244"/>
                  <a:gd name="T67" fmla="*/ 149 h 229"/>
                  <a:gd name="T68" fmla="*/ 244 w 244"/>
                  <a:gd name="T69" fmla="*/ 155 h 229"/>
                  <a:gd name="T70" fmla="*/ 244 w 244"/>
                  <a:gd name="T71" fmla="*/ 162 h 229"/>
                  <a:gd name="T72" fmla="*/ 207 w 244"/>
                  <a:gd name="T73" fmla="*/ 172 h 229"/>
                  <a:gd name="T74" fmla="*/ 200 w 244"/>
                  <a:gd name="T75" fmla="*/ 184 h 229"/>
                  <a:gd name="T76" fmla="*/ 163 w 244"/>
                  <a:gd name="T77" fmla="*/ 199 h 229"/>
                  <a:gd name="T78" fmla="*/ 127 w 244"/>
                  <a:gd name="T79" fmla="*/ 229 h 22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44" h="229">
                    <a:moveTo>
                      <a:pt x="127" y="229"/>
                    </a:moveTo>
                    <a:lnTo>
                      <a:pt x="109" y="216"/>
                    </a:lnTo>
                    <a:lnTo>
                      <a:pt x="96" y="220"/>
                    </a:lnTo>
                    <a:lnTo>
                      <a:pt x="74" y="217"/>
                    </a:lnTo>
                    <a:lnTo>
                      <a:pt x="71" y="225"/>
                    </a:lnTo>
                    <a:lnTo>
                      <a:pt x="57" y="211"/>
                    </a:lnTo>
                    <a:lnTo>
                      <a:pt x="46" y="216"/>
                    </a:lnTo>
                    <a:lnTo>
                      <a:pt x="25" y="186"/>
                    </a:lnTo>
                    <a:lnTo>
                      <a:pt x="26" y="172"/>
                    </a:lnTo>
                    <a:lnTo>
                      <a:pt x="23" y="159"/>
                    </a:lnTo>
                    <a:lnTo>
                      <a:pt x="14" y="157"/>
                    </a:lnTo>
                    <a:lnTo>
                      <a:pt x="11" y="143"/>
                    </a:lnTo>
                    <a:lnTo>
                      <a:pt x="14" y="134"/>
                    </a:lnTo>
                    <a:lnTo>
                      <a:pt x="0" y="128"/>
                    </a:lnTo>
                    <a:lnTo>
                      <a:pt x="6" y="122"/>
                    </a:lnTo>
                    <a:lnTo>
                      <a:pt x="11" y="92"/>
                    </a:lnTo>
                    <a:lnTo>
                      <a:pt x="1" y="67"/>
                    </a:lnTo>
                    <a:lnTo>
                      <a:pt x="6" y="46"/>
                    </a:lnTo>
                    <a:lnTo>
                      <a:pt x="14" y="33"/>
                    </a:lnTo>
                    <a:lnTo>
                      <a:pt x="24" y="28"/>
                    </a:lnTo>
                    <a:lnTo>
                      <a:pt x="37" y="18"/>
                    </a:lnTo>
                    <a:lnTo>
                      <a:pt x="49" y="4"/>
                    </a:lnTo>
                    <a:lnTo>
                      <a:pt x="62" y="0"/>
                    </a:lnTo>
                    <a:lnTo>
                      <a:pt x="101" y="44"/>
                    </a:lnTo>
                    <a:lnTo>
                      <a:pt x="104" y="52"/>
                    </a:lnTo>
                    <a:lnTo>
                      <a:pt x="122" y="62"/>
                    </a:lnTo>
                    <a:lnTo>
                      <a:pt x="136" y="85"/>
                    </a:lnTo>
                    <a:lnTo>
                      <a:pt x="178" y="102"/>
                    </a:lnTo>
                    <a:lnTo>
                      <a:pt x="188" y="113"/>
                    </a:lnTo>
                    <a:lnTo>
                      <a:pt x="200" y="116"/>
                    </a:lnTo>
                    <a:lnTo>
                      <a:pt x="207" y="130"/>
                    </a:lnTo>
                    <a:lnTo>
                      <a:pt x="213" y="131"/>
                    </a:lnTo>
                    <a:lnTo>
                      <a:pt x="230" y="142"/>
                    </a:lnTo>
                    <a:lnTo>
                      <a:pt x="234" y="149"/>
                    </a:lnTo>
                    <a:lnTo>
                      <a:pt x="244" y="155"/>
                    </a:lnTo>
                    <a:lnTo>
                      <a:pt x="244" y="162"/>
                    </a:lnTo>
                    <a:lnTo>
                      <a:pt x="207" y="172"/>
                    </a:lnTo>
                    <a:lnTo>
                      <a:pt x="200" y="184"/>
                    </a:lnTo>
                    <a:lnTo>
                      <a:pt x="163" y="199"/>
                    </a:lnTo>
                    <a:lnTo>
                      <a:pt x="127" y="22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75" name="Freeform 519">
                <a:extLst>
                  <a:ext uri="{FF2B5EF4-FFF2-40B4-BE49-F238E27FC236}">
                    <a16:creationId xmlns:a16="http://schemas.microsoft.com/office/drawing/2014/main" id="{55A2E238-7D0D-4BBE-B151-1247D73A31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6" y="3244"/>
                <a:ext cx="77" cy="57"/>
              </a:xfrm>
              <a:custGeom>
                <a:avLst/>
                <a:gdLst>
                  <a:gd name="T0" fmla="*/ 10 w 77"/>
                  <a:gd name="T1" fmla="*/ 57 h 57"/>
                  <a:gd name="T2" fmla="*/ 0 w 77"/>
                  <a:gd name="T3" fmla="*/ 49 h 57"/>
                  <a:gd name="T4" fmla="*/ 16 w 77"/>
                  <a:gd name="T5" fmla="*/ 0 h 57"/>
                  <a:gd name="T6" fmla="*/ 26 w 77"/>
                  <a:gd name="T7" fmla="*/ 2 h 57"/>
                  <a:gd name="T8" fmla="*/ 21 w 77"/>
                  <a:gd name="T9" fmla="*/ 22 h 57"/>
                  <a:gd name="T10" fmla="*/ 28 w 77"/>
                  <a:gd name="T11" fmla="*/ 24 h 57"/>
                  <a:gd name="T12" fmla="*/ 31 w 77"/>
                  <a:gd name="T13" fmla="*/ 17 h 57"/>
                  <a:gd name="T14" fmla="*/ 43 w 77"/>
                  <a:gd name="T15" fmla="*/ 13 h 57"/>
                  <a:gd name="T16" fmla="*/ 51 w 77"/>
                  <a:gd name="T17" fmla="*/ 3 h 57"/>
                  <a:gd name="T18" fmla="*/ 77 w 77"/>
                  <a:gd name="T19" fmla="*/ 8 h 57"/>
                  <a:gd name="T20" fmla="*/ 68 w 77"/>
                  <a:gd name="T21" fmla="*/ 18 h 57"/>
                  <a:gd name="T22" fmla="*/ 71 w 77"/>
                  <a:gd name="T23" fmla="*/ 39 h 57"/>
                  <a:gd name="T24" fmla="*/ 52 w 77"/>
                  <a:gd name="T25" fmla="*/ 32 h 57"/>
                  <a:gd name="T26" fmla="*/ 33 w 77"/>
                  <a:gd name="T27" fmla="*/ 46 h 57"/>
                  <a:gd name="T28" fmla="*/ 10 w 77"/>
                  <a:gd name="T29" fmla="*/ 57 h 5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77" h="57">
                    <a:moveTo>
                      <a:pt x="10" y="57"/>
                    </a:moveTo>
                    <a:lnTo>
                      <a:pt x="0" y="49"/>
                    </a:lnTo>
                    <a:lnTo>
                      <a:pt x="16" y="0"/>
                    </a:lnTo>
                    <a:lnTo>
                      <a:pt x="26" y="2"/>
                    </a:lnTo>
                    <a:lnTo>
                      <a:pt x="21" y="22"/>
                    </a:lnTo>
                    <a:lnTo>
                      <a:pt x="28" y="24"/>
                    </a:lnTo>
                    <a:lnTo>
                      <a:pt x="31" y="17"/>
                    </a:lnTo>
                    <a:lnTo>
                      <a:pt x="43" y="13"/>
                    </a:lnTo>
                    <a:lnTo>
                      <a:pt x="51" y="3"/>
                    </a:lnTo>
                    <a:lnTo>
                      <a:pt x="77" y="8"/>
                    </a:lnTo>
                    <a:lnTo>
                      <a:pt x="68" y="18"/>
                    </a:lnTo>
                    <a:lnTo>
                      <a:pt x="71" y="39"/>
                    </a:lnTo>
                    <a:lnTo>
                      <a:pt x="52" y="32"/>
                    </a:lnTo>
                    <a:lnTo>
                      <a:pt x="33" y="46"/>
                    </a:lnTo>
                    <a:lnTo>
                      <a:pt x="10" y="5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76" name="Freeform 520">
                <a:extLst>
                  <a:ext uri="{FF2B5EF4-FFF2-40B4-BE49-F238E27FC236}">
                    <a16:creationId xmlns:a16="http://schemas.microsoft.com/office/drawing/2014/main" id="{20A0D246-F447-4F8A-8946-EA2716DD1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4" y="1972"/>
                <a:ext cx="146" cy="133"/>
              </a:xfrm>
              <a:custGeom>
                <a:avLst/>
                <a:gdLst>
                  <a:gd name="T0" fmla="*/ 135 w 146"/>
                  <a:gd name="T1" fmla="*/ 133 h 133"/>
                  <a:gd name="T2" fmla="*/ 96 w 146"/>
                  <a:gd name="T3" fmla="*/ 108 h 133"/>
                  <a:gd name="T4" fmla="*/ 73 w 146"/>
                  <a:gd name="T5" fmla="*/ 116 h 133"/>
                  <a:gd name="T6" fmla="*/ 45 w 146"/>
                  <a:gd name="T7" fmla="*/ 81 h 133"/>
                  <a:gd name="T8" fmla="*/ 0 w 146"/>
                  <a:gd name="T9" fmla="*/ 47 h 133"/>
                  <a:gd name="T10" fmla="*/ 14 w 146"/>
                  <a:gd name="T11" fmla="*/ 27 h 133"/>
                  <a:gd name="T12" fmla="*/ 18 w 146"/>
                  <a:gd name="T13" fmla="*/ 13 h 133"/>
                  <a:gd name="T14" fmla="*/ 18 w 146"/>
                  <a:gd name="T15" fmla="*/ 13 h 133"/>
                  <a:gd name="T16" fmla="*/ 19 w 146"/>
                  <a:gd name="T17" fmla="*/ 16 h 133"/>
                  <a:gd name="T18" fmla="*/ 24 w 146"/>
                  <a:gd name="T19" fmla="*/ 16 h 133"/>
                  <a:gd name="T20" fmla="*/ 27 w 146"/>
                  <a:gd name="T21" fmla="*/ 14 h 133"/>
                  <a:gd name="T22" fmla="*/ 30 w 146"/>
                  <a:gd name="T23" fmla="*/ 10 h 133"/>
                  <a:gd name="T24" fmla="*/ 29 w 146"/>
                  <a:gd name="T25" fmla="*/ 4 h 133"/>
                  <a:gd name="T26" fmla="*/ 28 w 146"/>
                  <a:gd name="T27" fmla="*/ 1 h 133"/>
                  <a:gd name="T28" fmla="*/ 37 w 146"/>
                  <a:gd name="T29" fmla="*/ 0 h 133"/>
                  <a:gd name="T30" fmla="*/ 51 w 146"/>
                  <a:gd name="T31" fmla="*/ 14 h 133"/>
                  <a:gd name="T32" fmla="*/ 47 w 146"/>
                  <a:gd name="T33" fmla="*/ 27 h 133"/>
                  <a:gd name="T34" fmla="*/ 57 w 146"/>
                  <a:gd name="T35" fmla="*/ 51 h 133"/>
                  <a:gd name="T36" fmla="*/ 43 w 146"/>
                  <a:gd name="T37" fmla="*/ 57 h 133"/>
                  <a:gd name="T38" fmla="*/ 56 w 146"/>
                  <a:gd name="T39" fmla="*/ 76 h 133"/>
                  <a:gd name="T40" fmla="*/ 71 w 146"/>
                  <a:gd name="T41" fmla="*/ 95 h 133"/>
                  <a:gd name="T42" fmla="*/ 77 w 146"/>
                  <a:gd name="T43" fmla="*/ 89 h 133"/>
                  <a:gd name="T44" fmla="*/ 69 w 146"/>
                  <a:gd name="T45" fmla="*/ 79 h 133"/>
                  <a:gd name="T46" fmla="*/ 76 w 146"/>
                  <a:gd name="T47" fmla="*/ 72 h 133"/>
                  <a:gd name="T48" fmla="*/ 103 w 146"/>
                  <a:gd name="T49" fmla="*/ 101 h 133"/>
                  <a:gd name="T50" fmla="*/ 117 w 146"/>
                  <a:gd name="T51" fmla="*/ 96 h 133"/>
                  <a:gd name="T52" fmla="*/ 99 w 146"/>
                  <a:gd name="T53" fmla="*/ 77 h 133"/>
                  <a:gd name="T54" fmla="*/ 107 w 146"/>
                  <a:gd name="T55" fmla="*/ 68 h 133"/>
                  <a:gd name="T56" fmla="*/ 129 w 146"/>
                  <a:gd name="T57" fmla="*/ 93 h 133"/>
                  <a:gd name="T58" fmla="*/ 146 w 146"/>
                  <a:gd name="T59" fmla="*/ 128 h 133"/>
                  <a:gd name="T60" fmla="*/ 135 w 146"/>
                  <a:gd name="T61" fmla="*/ 133 h 133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46" h="133">
                    <a:moveTo>
                      <a:pt x="135" y="133"/>
                    </a:moveTo>
                    <a:lnTo>
                      <a:pt x="96" y="108"/>
                    </a:lnTo>
                    <a:lnTo>
                      <a:pt x="73" y="116"/>
                    </a:lnTo>
                    <a:lnTo>
                      <a:pt x="45" y="81"/>
                    </a:lnTo>
                    <a:lnTo>
                      <a:pt x="0" y="47"/>
                    </a:lnTo>
                    <a:lnTo>
                      <a:pt x="14" y="27"/>
                    </a:lnTo>
                    <a:lnTo>
                      <a:pt x="18" y="13"/>
                    </a:lnTo>
                    <a:lnTo>
                      <a:pt x="19" y="16"/>
                    </a:lnTo>
                    <a:lnTo>
                      <a:pt x="24" y="16"/>
                    </a:lnTo>
                    <a:lnTo>
                      <a:pt x="27" y="14"/>
                    </a:lnTo>
                    <a:lnTo>
                      <a:pt x="30" y="10"/>
                    </a:lnTo>
                    <a:lnTo>
                      <a:pt x="29" y="4"/>
                    </a:lnTo>
                    <a:lnTo>
                      <a:pt x="28" y="1"/>
                    </a:lnTo>
                    <a:lnTo>
                      <a:pt x="37" y="0"/>
                    </a:lnTo>
                    <a:lnTo>
                      <a:pt x="51" y="14"/>
                    </a:lnTo>
                    <a:lnTo>
                      <a:pt x="47" y="27"/>
                    </a:lnTo>
                    <a:lnTo>
                      <a:pt x="57" y="51"/>
                    </a:lnTo>
                    <a:lnTo>
                      <a:pt x="43" y="57"/>
                    </a:lnTo>
                    <a:lnTo>
                      <a:pt x="56" y="76"/>
                    </a:lnTo>
                    <a:lnTo>
                      <a:pt x="71" y="95"/>
                    </a:lnTo>
                    <a:lnTo>
                      <a:pt x="77" y="89"/>
                    </a:lnTo>
                    <a:lnTo>
                      <a:pt x="69" y="79"/>
                    </a:lnTo>
                    <a:lnTo>
                      <a:pt x="76" y="72"/>
                    </a:lnTo>
                    <a:lnTo>
                      <a:pt x="103" y="101"/>
                    </a:lnTo>
                    <a:lnTo>
                      <a:pt x="117" y="96"/>
                    </a:lnTo>
                    <a:lnTo>
                      <a:pt x="99" y="77"/>
                    </a:lnTo>
                    <a:lnTo>
                      <a:pt x="107" y="68"/>
                    </a:lnTo>
                    <a:lnTo>
                      <a:pt x="129" y="93"/>
                    </a:lnTo>
                    <a:lnTo>
                      <a:pt x="146" y="128"/>
                    </a:lnTo>
                    <a:lnTo>
                      <a:pt x="135" y="133"/>
                    </a:lnTo>
                    <a:close/>
                  </a:path>
                </a:pathLst>
              </a:custGeom>
              <a:solidFill>
                <a:srgbClr val="004365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77" name="Freeform 521">
                <a:extLst>
                  <a:ext uri="{FF2B5EF4-FFF2-40B4-BE49-F238E27FC236}">
                    <a16:creationId xmlns:a16="http://schemas.microsoft.com/office/drawing/2014/main" id="{E642B941-3C10-4B9F-A9E9-B1B5619698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5" y="2628"/>
                <a:ext cx="117" cy="109"/>
              </a:xfrm>
              <a:custGeom>
                <a:avLst/>
                <a:gdLst>
                  <a:gd name="T0" fmla="*/ 101 w 117"/>
                  <a:gd name="T1" fmla="*/ 109 h 109"/>
                  <a:gd name="T2" fmla="*/ 85 w 117"/>
                  <a:gd name="T3" fmla="*/ 96 h 109"/>
                  <a:gd name="T4" fmla="*/ 51 w 117"/>
                  <a:gd name="T5" fmla="*/ 104 h 109"/>
                  <a:gd name="T6" fmla="*/ 42 w 117"/>
                  <a:gd name="T7" fmla="*/ 94 h 109"/>
                  <a:gd name="T8" fmla="*/ 33 w 117"/>
                  <a:gd name="T9" fmla="*/ 104 h 109"/>
                  <a:gd name="T10" fmla="*/ 21 w 117"/>
                  <a:gd name="T11" fmla="*/ 93 h 109"/>
                  <a:gd name="T12" fmla="*/ 21 w 117"/>
                  <a:gd name="T13" fmla="*/ 76 h 109"/>
                  <a:gd name="T14" fmla="*/ 13 w 117"/>
                  <a:gd name="T15" fmla="*/ 61 h 109"/>
                  <a:gd name="T16" fmla="*/ 0 w 117"/>
                  <a:gd name="T17" fmla="*/ 47 h 109"/>
                  <a:gd name="T18" fmla="*/ 14 w 117"/>
                  <a:gd name="T19" fmla="*/ 39 h 109"/>
                  <a:gd name="T20" fmla="*/ 4 w 117"/>
                  <a:gd name="T21" fmla="*/ 27 h 109"/>
                  <a:gd name="T22" fmla="*/ 26 w 117"/>
                  <a:gd name="T23" fmla="*/ 9 h 109"/>
                  <a:gd name="T24" fmla="*/ 45 w 117"/>
                  <a:gd name="T25" fmla="*/ 14 h 109"/>
                  <a:gd name="T26" fmla="*/ 49 w 117"/>
                  <a:gd name="T27" fmla="*/ 3 h 109"/>
                  <a:gd name="T28" fmla="*/ 63 w 117"/>
                  <a:gd name="T29" fmla="*/ 14 h 109"/>
                  <a:gd name="T30" fmla="*/ 72 w 117"/>
                  <a:gd name="T31" fmla="*/ 0 h 109"/>
                  <a:gd name="T32" fmla="*/ 88 w 117"/>
                  <a:gd name="T33" fmla="*/ 0 h 109"/>
                  <a:gd name="T34" fmla="*/ 96 w 117"/>
                  <a:gd name="T35" fmla="*/ 20 h 109"/>
                  <a:gd name="T36" fmla="*/ 97 w 117"/>
                  <a:gd name="T37" fmla="*/ 38 h 109"/>
                  <a:gd name="T38" fmla="*/ 113 w 117"/>
                  <a:gd name="T39" fmla="*/ 60 h 109"/>
                  <a:gd name="T40" fmla="*/ 117 w 117"/>
                  <a:gd name="T41" fmla="*/ 95 h 109"/>
                  <a:gd name="T42" fmla="*/ 101 w 117"/>
                  <a:gd name="T43" fmla="*/ 109 h 10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17" h="109">
                    <a:moveTo>
                      <a:pt x="101" y="109"/>
                    </a:moveTo>
                    <a:lnTo>
                      <a:pt x="85" y="96"/>
                    </a:lnTo>
                    <a:lnTo>
                      <a:pt x="51" y="104"/>
                    </a:lnTo>
                    <a:lnTo>
                      <a:pt x="42" y="94"/>
                    </a:lnTo>
                    <a:lnTo>
                      <a:pt x="33" y="104"/>
                    </a:lnTo>
                    <a:lnTo>
                      <a:pt x="21" y="93"/>
                    </a:lnTo>
                    <a:lnTo>
                      <a:pt x="21" y="76"/>
                    </a:lnTo>
                    <a:lnTo>
                      <a:pt x="13" y="61"/>
                    </a:lnTo>
                    <a:lnTo>
                      <a:pt x="0" y="47"/>
                    </a:lnTo>
                    <a:lnTo>
                      <a:pt x="14" y="39"/>
                    </a:lnTo>
                    <a:lnTo>
                      <a:pt x="4" y="27"/>
                    </a:lnTo>
                    <a:lnTo>
                      <a:pt x="26" y="9"/>
                    </a:lnTo>
                    <a:lnTo>
                      <a:pt x="45" y="14"/>
                    </a:lnTo>
                    <a:lnTo>
                      <a:pt x="49" y="3"/>
                    </a:lnTo>
                    <a:lnTo>
                      <a:pt x="63" y="14"/>
                    </a:lnTo>
                    <a:lnTo>
                      <a:pt x="72" y="0"/>
                    </a:lnTo>
                    <a:lnTo>
                      <a:pt x="88" y="0"/>
                    </a:lnTo>
                    <a:lnTo>
                      <a:pt x="96" y="20"/>
                    </a:lnTo>
                    <a:lnTo>
                      <a:pt x="97" y="38"/>
                    </a:lnTo>
                    <a:lnTo>
                      <a:pt x="113" y="60"/>
                    </a:lnTo>
                    <a:lnTo>
                      <a:pt x="117" y="95"/>
                    </a:lnTo>
                    <a:lnTo>
                      <a:pt x="101" y="10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78" name="Freeform 522">
                <a:extLst>
                  <a:ext uri="{FF2B5EF4-FFF2-40B4-BE49-F238E27FC236}">
                    <a16:creationId xmlns:a16="http://schemas.microsoft.com/office/drawing/2014/main" id="{C4CD360D-1876-4B7C-A786-5E986DA264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1" y="3109"/>
                <a:ext cx="113" cy="124"/>
              </a:xfrm>
              <a:custGeom>
                <a:avLst/>
                <a:gdLst>
                  <a:gd name="T0" fmla="*/ 70 w 113"/>
                  <a:gd name="T1" fmla="*/ 124 h 124"/>
                  <a:gd name="T2" fmla="*/ 60 w 113"/>
                  <a:gd name="T3" fmla="*/ 119 h 124"/>
                  <a:gd name="T4" fmla="*/ 56 w 113"/>
                  <a:gd name="T5" fmla="*/ 118 h 124"/>
                  <a:gd name="T6" fmla="*/ 31 w 113"/>
                  <a:gd name="T7" fmla="*/ 86 h 124"/>
                  <a:gd name="T8" fmla="*/ 36 w 113"/>
                  <a:gd name="T9" fmla="*/ 78 h 124"/>
                  <a:gd name="T10" fmla="*/ 34 w 113"/>
                  <a:gd name="T11" fmla="*/ 48 h 124"/>
                  <a:gd name="T12" fmla="*/ 21 w 113"/>
                  <a:gd name="T13" fmla="*/ 53 h 124"/>
                  <a:gd name="T14" fmla="*/ 10 w 113"/>
                  <a:gd name="T15" fmla="*/ 50 h 124"/>
                  <a:gd name="T16" fmla="*/ 8 w 113"/>
                  <a:gd name="T17" fmla="*/ 46 h 124"/>
                  <a:gd name="T18" fmla="*/ 0 w 113"/>
                  <a:gd name="T19" fmla="*/ 34 h 124"/>
                  <a:gd name="T20" fmla="*/ 26 w 113"/>
                  <a:gd name="T21" fmla="*/ 33 h 124"/>
                  <a:gd name="T22" fmla="*/ 44 w 113"/>
                  <a:gd name="T23" fmla="*/ 32 h 124"/>
                  <a:gd name="T24" fmla="*/ 47 w 113"/>
                  <a:gd name="T25" fmla="*/ 0 h 124"/>
                  <a:gd name="T26" fmla="*/ 67 w 113"/>
                  <a:gd name="T27" fmla="*/ 18 h 124"/>
                  <a:gd name="T28" fmla="*/ 93 w 113"/>
                  <a:gd name="T29" fmla="*/ 23 h 124"/>
                  <a:gd name="T30" fmla="*/ 99 w 113"/>
                  <a:gd name="T31" fmla="*/ 33 h 124"/>
                  <a:gd name="T32" fmla="*/ 113 w 113"/>
                  <a:gd name="T33" fmla="*/ 47 h 124"/>
                  <a:gd name="T34" fmla="*/ 108 w 113"/>
                  <a:gd name="T35" fmla="*/ 68 h 124"/>
                  <a:gd name="T36" fmla="*/ 89 w 113"/>
                  <a:gd name="T37" fmla="*/ 68 h 124"/>
                  <a:gd name="T38" fmla="*/ 89 w 113"/>
                  <a:gd name="T39" fmla="*/ 83 h 124"/>
                  <a:gd name="T40" fmla="*/ 101 w 113"/>
                  <a:gd name="T41" fmla="*/ 87 h 124"/>
                  <a:gd name="T42" fmla="*/ 90 w 113"/>
                  <a:gd name="T43" fmla="*/ 101 h 124"/>
                  <a:gd name="T44" fmla="*/ 70 w 113"/>
                  <a:gd name="T45" fmla="*/ 124 h 12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13" h="124">
                    <a:moveTo>
                      <a:pt x="70" y="124"/>
                    </a:moveTo>
                    <a:lnTo>
                      <a:pt x="60" y="119"/>
                    </a:lnTo>
                    <a:lnTo>
                      <a:pt x="56" y="118"/>
                    </a:lnTo>
                    <a:lnTo>
                      <a:pt x="31" y="86"/>
                    </a:lnTo>
                    <a:lnTo>
                      <a:pt x="36" y="78"/>
                    </a:lnTo>
                    <a:lnTo>
                      <a:pt x="34" y="48"/>
                    </a:lnTo>
                    <a:lnTo>
                      <a:pt x="21" y="53"/>
                    </a:lnTo>
                    <a:lnTo>
                      <a:pt x="10" y="50"/>
                    </a:lnTo>
                    <a:lnTo>
                      <a:pt x="8" y="46"/>
                    </a:lnTo>
                    <a:lnTo>
                      <a:pt x="0" y="34"/>
                    </a:lnTo>
                    <a:lnTo>
                      <a:pt x="26" y="33"/>
                    </a:lnTo>
                    <a:lnTo>
                      <a:pt x="44" y="32"/>
                    </a:lnTo>
                    <a:lnTo>
                      <a:pt x="47" y="0"/>
                    </a:lnTo>
                    <a:lnTo>
                      <a:pt x="67" y="18"/>
                    </a:lnTo>
                    <a:lnTo>
                      <a:pt x="93" y="23"/>
                    </a:lnTo>
                    <a:lnTo>
                      <a:pt x="99" y="33"/>
                    </a:lnTo>
                    <a:lnTo>
                      <a:pt x="113" y="47"/>
                    </a:lnTo>
                    <a:lnTo>
                      <a:pt x="108" y="68"/>
                    </a:lnTo>
                    <a:lnTo>
                      <a:pt x="89" y="68"/>
                    </a:lnTo>
                    <a:lnTo>
                      <a:pt x="89" y="83"/>
                    </a:lnTo>
                    <a:lnTo>
                      <a:pt x="101" y="87"/>
                    </a:lnTo>
                    <a:lnTo>
                      <a:pt x="90" y="101"/>
                    </a:lnTo>
                    <a:lnTo>
                      <a:pt x="7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79" name="Freeform 523">
                <a:extLst>
                  <a:ext uri="{FF2B5EF4-FFF2-40B4-BE49-F238E27FC236}">
                    <a16:creationId xmlns:a16="http://schemas.microsoft.com/office/drawing/2014/main" id="{754A9618-EA88-4EE3-8ED5-C581FBB06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2" y="3208"/>
                <a:ext cx="96" cy="79"/>
              </a:xfrm>
              <a:custGeom>
                <a:avLst/>
                <a:gdLst>
                  <a:gd name="T0" fmla="*/ 54 w 96"/>
                  <a:gd name="T1" fmla="*/ 79 h 79"/>
                  <a:gd name="T2" fmla="*/ 51 w 96"/>
                  <a:gd name="T3" fmla="*/ 66 h 79"/>
                  <a:gd name="T4" fmla="*/ 44 w 96"/>
                  <a:gd name="T5" fmla="*/ 61 h 79"/>
                  <a:gd name="T6" fmla="*/ 34 w 96"/>
                  <a:gd name="T7" fmla="*/ 74 h 79"/>
                  <a:gd name="T8" fmla="*/ 27 w 96"/>
                  <a:gd name="T9" fmla="*/ 58 h 79"/>
                  <a:gd name="T10" fmla="*/ 0 w 96"/>
                  <a:gd name="T11" fmla="*/ 49 h 79"/>
                  <a:gd name="T12" fmla="*/ 3 w 96"/>
                  <a:gd name="T13" fmla="*/ 4 h 79"/>
                  <a:gd name="T14" fmla="*/ 20 w 96"/>
                  <a:gd name="T15" fmla="*/ 0 h 79"/>
                  <a:gd name="T16" fmla="*/ 32 w 96"/>
                  <a:gd name="T17" fmla="*/ 7 h 79"/>
                  <a:gd name="T18" fmla="*/ 44 w 96"/>
                  <a:gd name="T19" fmla="*/ 5 h 79"/>
                  <a:gd name="T20" fmla="*/ 57 w 96"/>
                  <a:gd name="T21" fmla="*/ 13 h 79"/>
                  <a:gd name="T22" fmla="*/ 67 w 96"/>
                  <a:gd name="T23" fmla="*/ 21 h 79"/>
                  <a:gd name="T24" fmla="*/ 87 w 96"/>
                  <a:gd name="T25" fmla="*/ 19 h 79"/>
                  <a:gd name="T26" fmla="*/ 96 w 96"/>
                  <a:gd name="T27" fmla="*/ 20 h 79"/>
                  <a:gd name="T28" fmla="*/ 93 w 96"/>
                  <a:gd name="T29" fmla="*/ 29 h 79"/>
                  <a:gd name="T30" fmla="*/ 83 w 96"/>
                  <a:gd name="T31" fmla="*/ 37 h 79"/>
                  <a:gd name="T32" fmla="*/ 85 w 96"/>
                  <a:gd name="T33" fmla="*/ 45 h 79"/>
                  <a:gd name="T34" fmla="*/ 77 w 96"/>
                  <a:gd name="T35" fmla="*/ 56 h 79"/>
                  <a:gd name="T36" fmla="*/ 78 w 96"/>
                  <a:gd name="T37" fmla="*/ 70 h 79"/>
                  <a:gd name="T38" fmla="*/ 73 w 96"/>
                  <a:gd name="T39" fmla="*/ 77 h 79"/>
                  <a:gd name="T40" fmla="*/ 54 w 96"/>
                  <a:gd name="T41" fmla="*/ 79 h 7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6" h="79">
                    <a:moveTo>
                      <a:pt x="54" y="79"/>
                    </a:moveTo>
                    <a:lnTo>
                      <a:pt x="51" y="66"/>
                    </a:lnTo>
                    <a:lnTo>
                      <a:pt x="44" y="61"/>
                    </a:lnTo>
                    <a:lnTo>
                      <a:pt x="34" y="74"/>
                    </a:lnTo>
                    <a:lnTo>
                      <a:pt x="27" y="58"/>
                    </a:lnTo>
                    <a:lnTo>
                      <a:pt x="0" y="49"/>
                    </a:lnTo>
                    <a:lnTo>
                      <a:pt x="3" y="4"/>
                    </a:lnTo>
                    <a:lnTo>
                      <a:pt x="20" y="0"/>
                    </a:lnTo>
                    <a:lnTo>
                      <a:pt x="32" y="7"/>
                    </a:lnTo>
                    <a:lnTo>
                      <a:pt x="44" y="5"/>
                    </a:lnTo>
                    <a:lnTo>
                      <a:pt x="57" y="13"/>
                    </a:lnTo>
                    <a:lnTo>
                      <a:pt x="67" y="21"/>
                    </a:lnTo>
                    <a:lnTo>
                      <a:pt x="87" y="19"/>
                    </a:lnTo>
                    <a:lnTo>
                      <a:pt x="96" y="20"/>
                    </a:lnTo>
                    <a:lnTo>
                      <a:pt x="93" y="29"/>
                    </a:lnTo>
                    <a:lnTo>
                      <a:pt x="83" y="37"/>
                    </a:lnTo>
                    <a:lnTo>
                      <a:pt x="85" y="45"/>
                    </a:lnTo>
                    <a:lnTo>
                      <a:pt x="77" y="56"/>
                    </a:lnTo>
                    <a:lnTo>
                      <a:pt x="78" y="70"/>
                    </a:lnTo>
                    <a:lnTo>
                      <a:pt x="73" y="77"/>
                    </a:lnTo>
                    <a:lnTo>
                      <a:pt x="54" y="7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80" name="Freeform 524">
                <a:extLst>
                  <a:ext uri="{FF2B5EF4-FFF2-40B4-BE49-F238E27FC236}">
                    <a16:creationId xmlns:a16="http://schemas.microsoft.com/office/drawing/2014/main" id="{A75AFD76-E24E-4B72-8328-91ED4927C63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13" y="3261"/>
                <a:ext cx="111" cy="120"/>
              </a:xfrm>
              <a:custGeom>
                <a:avLst/>
                <a:gdLst>
                  <a:gd name="T0" fmla="*/ 95 w 111"/>
                  <a:gd name="T1" fmla="*/ 95 h 120"/>
                  <a:gd name="T2" fmla="*/ 91 w 111"/>
                  <a:gd name="T3" fmla="*/ 87 h 120"/>
                  <a:gd name="T4" fmla="*/ 97 w 111"/>
                  <a:gd name="T5" fmla="*/ 85 h 120"/>
                  <a:gd name="T6" fmla="*/ 108 w 111"/>
                  <a:gd name="T7" fmla="*/ 90 h 120"/>
                  <a:gd name="T8" fmla="*/ 108 w 111"/>
                  <a:gd name="T9" fmla="*/ 98 h 120"/>
                  <a:gd name="T10" fmla="*/ 62 w 111"/>
                  <a:gd name="T11" fmla="*/ 108 h 120"/>
                  <a:gd name="T12" fmla="*/ 59 w 111"/>
                  <a:gd name="T13" fmla="*/ 97 h 120"/>
                  <a:gd name="T14" fmla="*/ 65 w 111"/>
                  <a:gd name="T15" fmla="*/ 97 h 120"/>
                  <a:gd name="T16" fmla="*/ 71 w 111"/>
                  <a:gd name="T17" fmla="*/ 106 h 120"/>
                  <a:gd name="T18" fmla="*/ 62 w 111"/>
                  <a:gd name="T19" fmla="*/ 108 h 120"/>
                  <a:gd name="T20" fmla="*/ 22 w 111"/>
                  <a:gd name="T21" fmla="*/ 109 h 120"/>
                  <a:gd name="T22" fmla="*/ 17 w 111"/>
                  <a:gd name="T23" fmla="*/ 101 h 120"/>
                  <a:gd name="T24" fmla="*/ 0 w 111"/>
                  <a:gd name="T25" fmla="*/ 52 h 120"/>
                  <a:gd name="T26" fmla="*/ 20 w 111"/>
                  <a:gd name="T27" fmla="*/ 26 h 120"/>
                  <a:gd name="T28" fmla="*/ 30 w 111"/>
                  <a:gd name="T29" fmla="*/ 5 h 120"/>
                  <a:gd name="T30" fmla="*/ 30 w 111"/>
                  <a:gd name="T31" fmla="*/ 5 h 120"/>
                  <a:gd name="T32" fmla="*/ 41 w 111"/>
                  <a:gd name="T33" fmla="*/ 5 h 120"/>
                  <a:gd name="T34" fmla="*/ 43 w 111"/>
                  <a:gd name="T35" fmla="*/ 9 h 120"/>
                  <a:gd name="T36" fmla="*/ 44 w 111"/>
                  <a:gd name="T37" fmla="*/ 13 h 120"/>
                  <a:gd name="T38" fmla="*/ 44 w 111"/>
                  <a:gd name="T39" fmla="*/ 13 h 120"/>
                  <a:gd name="T40" fmla="*/ 44 w 111"/>
                  <a:gd name="T41" fmla="*/ 23 h 120"/>
                  <a:gd name="T42" fmla="*/ 44 w 111"/>
                  <a:gd name="T43" fmla="*/ 23 h 120"/>
                  <a:gd name="T44" fmla="*/ 44 w 111"/>
                  <a:gd name="T45" fmla="*/ 23 h 120"/>
                  <a:gd name="T46" fmla="*/ 52 w 111"/>
                  <a:gd name="T47" fmla="*/ 27 h 120"/>
                  <a:gd name="T48" fmla="*/ 58 w 111"/>
                  <a:gd name="T49" fmla="*/ 24 h 120"/>
                  <a:gd name="T50" fmla="*/ 58 w 111"/>
                  <a:gd name="T51" fmla="*/ 24 h 120"/>
                  <a:gd name="T52" fmla="*/ 58 w 111"/>
                  <a:gd name="T53" fmla="*/ 24 h 120"/>
                  <a:gd name="T54" fmla="*/ 72 w 111"/>
                  <a:gd name="T55" fmla="*/ 49 h 120"/>
                  <a:gd name="T56" fmla="*/ 72 w 111"/>
                  <a:gd name="T57" fmla="*/ 49 h 120"/>
                  <a:gd name="T58" fmla="*/ 72 w 111"/>
                  <a:gd name="T59" fmla="*/ 49 h 120"/>
                  <a:gd name="T60" fmla="*/ 87 w 111"/>
                  <a:gd name="T61" fmla="*/ 47 h 120"/>
                  <a:gd name="T62" fmla="*/ 82 w 111"/>
                  <a:gd name="T63" fmla="*/ 21 h 120"/>
                  <a:gd name="T64" fmla="*/ 82 w 111"/>
                  <a:gd name="T65" fmla="*/ 0 h 120"/>
                  <a:gd name="T66" fmla="*/ 82 w 111"/>
                  <a:gd name="T67" fmla="*/ 0 h 120"/>
                  <a:gd name="T68" fmla="*/ 98 w 111"/>
                  <a:gd name="T69" fmla="*/ 7 h 120"/>
                  <a:gd name="T70" fmla="*/ 111 w 111"/>
                  <a:gd name="T71" fmla="*/ 26 h 120"/>
                  <a:gd name="T72" fmla="*/ 104 w 111"/>
                  <a:gd name="T73" fmla="*/ 35 h 120"/>
                  <a:gd name="T74" fmla="*/ 96 w 111"/>
                  <a:gd name="T75" fmla="*/ 52 h 120"/>
                  <a:gd name="T76" fmla="*/ 102 w 111"/>
                  <a:gd name="T77" fmla="*/ 68 h 120"/>
                  <a:gd name="T78" fmla="*/ 88 w 111"/>
                  <a:gd name="T79" fmla="*/ 80 h 120"/>
                  <a:gd name="T80" fmla="*/ 82 w 111"/>
                  <a:gd name="T81" fmla="*/ 77 h 120"/>
                  <a:gd name="T82" fmla="*/ 76 w 111"/>
                  <a:gd name="T83" fmla="*/ 68 h 120"/>
                  <a:gd name="T84" fmla="*/ 69 w 111"/>
                  <a:gd name="T85" fmla="*/ 69 h 120"/>
                  <a:gd name="T86" fmla="*/ 67 w 111"/>
                  <a:gd name="T87" fmla="*/ 82 h 120"/>
                  <a:gd name="T88" fmla="*/ 62 w 111"/>
                  <a:gd name="T89" fmla="*/ 91 h 120"/>
                  <a:gd name="T90" fmla="*/ 56 w 111"/>
                  <a:gd name="T91" fmla="*/ 88 h 120"/>
                  <a:gd name="T92" fmla="*/ 47 w 111"/>
                  <a:gd name="T93" fmla="*/ 74 h 120"/>
                  <a:gd name="T94" fmla="*/ 31 w 111"/>
                  <a:gd name="T95" fmla="*/ 57 h 120"/>
                  <a:gd name="T96" fmla="*/ 25 w 111"/>
                  <a:gd name="T97" fmla="*/ 61 h 120"/>
                  <a:gd name="T98" fmla="*/ 35 w 111"/>
                  <a:gd name="T99" fmla="*/ 76 h 120"/>
                  <a:gd name="T100" fmla="*/ 46 w 111"/>
                  <a:gd name="T101" fmla="*/ 98 h 120"/>
                  <a:gd name="T102" fmla="*/ 44 w 111"/>
                  <a:gd name="T103" fmla="*/ 104 h 120"/>
                  <a:gd name="T104" fmla="*/ 32 w 111"/>
                  <a:gd name="T105" fmla="*/ 101 h 120"/>
                  <a:gd name="T106" fmla="*/ 31 w 111"/>
                  <a:gd name="T107" fmla="*/ 109 h 120"/>
                  <a:gd name="T108" fmla="*/ 29 w 111"/>
                  <a:gd name="T109" fmla="*/ 116 h 120"/>
                  <a:gd name="T110" fmla="*/ 23 w 111"/>
                  <a:gd name="T111" fmla="*/ 116 h 120"/>
                  <a:gd name="T112" fmla="*/ 41 w 111"/>
                  <a:gd name="T113" fmla="*/ 116 h 120"/>
                  <a:gd name="T114" fmla="*/ 42 w 111"/>
                  <a:gd name="T115" fmla="*/ 111 h 120"/>
                  <a:gd name="T116" fmla="*/ 50 w 111"/>
                  <a:gd name="T117" fmla="*/ 109 h 120"/>
                  <a:gd name="T118" fmla="*/ 54 w 111"/>
                  <a:gd name="T119" fmla="*/ 117 h 120"/>
                  <a:gd name="T120" fmla="*/ 46 w 111"/>
                  <a:gd name="T121" fmla="*/ 120 h 12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11" h="120">
                    <a:moveTo>
                      <a:pt x="102" y="98"/>
                    </a:moveTo>
                    <a:lnTo>
                      <a:pt x="95" y="95"/>
                    </a:lnTo>
                    <a:lnTo>
                      <a:pt x="92" y="90"/>
                    </a:lnTo>
                    <a:lnTo>
                      <a:pt x="91" y="87"/>
                    </a:lnTo>
                    <a:lnTo>
                      <a:pt x="93" y="85"/>
                    </a:lnTo>
                    <a:lnTo>
                      <a:pt x="97" y="85"/>
                    </a:lnTo>
                    <a:lnTo>
                      <a:pt x="103" y="89"/>
                    </a:lnTo>
                    <a:lnTo>
                      <a:pt x="108" y="90"/>
                    </a:lnTo>
                    <a:lnTo>
                      <a:pt x="109" y="94"/>
                    </a:lnTo>
                    <a:lnTo>
                      <a:pt x="108" y="98"/>
                    </a:lnTo>
                    <a:lnTo>
                      <a:pt x="102" y="98"/>
                    </a:lnTo>
                    <a:close/>
                    <a:moveTo>
                      <a:pt x="62" y="108"/>
                    </a:moveTo>
                    <a:lnTo>
                      <a:pt x="57" y="104"/>
                    </a:lnTo>
                    <a:lnTo>
                      <a:pt x="59" y="97"/>
                    </a:lnTo>
                    <a:lnTo>
                      <a:pt x="61" y="96"/>
                    </a:lnTo>
                    <a:lnTo>
                      <a:pt x="65" y="97"/>
                    </a:lnTo>
                    <a:lnTo>
                      <a:pt x="69" y="102"/>
                    </a:lnTo>
                    <a:lnTo>
                      <a:pt x="71" y="106"/>
                    </a:lnTo>
                    <a:lnTo>
                      <a:pt x="69" y="108"/>
                    </a:lnTo>
                    <a:lnTo>
                      <a:pt x="62" y="108"/>
                    </a:lnTo>
                    <a:close/>
                    <a:moveTo>
                      <a:pt x="23" y="116"/>
                    </a:moveTo>
                    <a:lnTo>
                      <a:pt x="22" y="109"/>
                    </a:lnTo>
                    <a:lnTo>
                      <a:pt x="20" y="103"/>
                    </a:lnTo>
                    <a:lnTo>
                      <a:pt x="17" y="101"/>
                    </a:lnTo>
                    <a:lnTo>
                      <a:pt x="21" y="76"/>
                    </a:lnTo>
                    <a:lnTo>
                      <a:pt x="0" y="52"/>
                    </a:lnTo>
                    <a:lnTo>
                      <a:pt x="2" y="32"/>
                    </a:lnTo>
                    <a:lnTo>
                      <a:pt x="20" y="26"/>
                    </a:lnTo>
                    <a:lnTo>
                      <a:pt x="30" y="5"/>
                    </a:lnTo>
                    <a:lnTo>
                      <a:pt x="41" y="5"/>
                    </a:lnTo>
                    <a:lnTo>
                      <a:pt x="43" y="9"/>
                    </a:lnTo>
                    <a:lnTo>
                      <a:pt x="44" y="13"/>
                    </a:lnTo>
                    <a:lnTo>
                      <a:pt x="44" y="22"/>
                    </a:lnTo>
                    <a:lnTo>
                      <a:pt x="44" y="23"/>
                    </a:lnTo>
                    <a:lnTo>
                      <a:pt x="52" y="27"/>
                    </a:lnTo>
                    <a:lnTo>
                      <a:pt x="58" y="24"/>
                    </a:lnTo>
                    <a:lnTo>
                      <a:pt x="62" y="38"/>
                    </a:lnTo>
                    <a:lnTo>
                      <a:pt x="72" y="49"/>
                    </a:lnTo>
                    <a:lnTo>
                      <a:pt x="87" y="47"/>
                    </a:lnTo>
                    <a:lnTo>
                      <a:pt x="82" y="21"/>
                    </a:lnTo>
                    <a:lnTo>
                      <a:pt x="82" y="0"/>
                    </a:lnTo>
                    <a:lnTo>
                      <a:pt x="98" y="7"/>
                    </a:lnTo>
                    <a:lnTo>
                      <a:pt x="111" y="26"/>
                    </a:lnTo>
                    <a:lnTo>
                      <a:pt x="111" y="33"/>
                    </a:lnTo>
                    <a:lnTo>
                      <a:pt x="104" y="35"/>
                    </a:lnTo>
                    <a:lnTo>
                      <a:pt x="106" y="41"/>
                    </a:lnTo>
                    <a:lnTo>
                      <a:pt x="96" y="52"/>
                    </a:lnTo>
                    <a:lnTo>
                      <a:pt x="102" y="65"/>
                    </a:lnTo>
                    <a:lnTo>
                      <a:pt x="102" y="68"/>
                    </a:lnTo>
                    <a:lnTo>
                      <a:pt x="97" y="71"/>
                    </a:lnTo>
                    <a:lnTo>
                      <a:pt x="88" y="80"/>
                    </a:lnTo>
                    <a:lnTo>
                      <a:pt x="85" y="80"/>
                    </a:lnTo>
                    <a:lnTo>
                      <a:pt x="82" y="77"/>
                    </a:lnTo>
                    <a:lnTo>
                      <a:pt x="77" y="68"/>
                    </a:lnTo>
                    <a:lnTo>
                      <a:pt x="76" y="68"/>
                    </a:lnTo>
                    <a:lnTo>
                      <a:pt x="72" y="67"/>
                    </a:lnTo>
                    <a:lnTo>
                      <a:pt x="69" y="69"/>
                    </a:lnTo>
                    <a:lnTo>
                      <a:pt x="69" y="71"/>
                    </a:lnTo>
                    <a:lnTo>
                      <a:pt x="67" y="82"/>
                    </a:lnTo>
                    <a:lnTo>
                      <a:pt x="66" y="84"/>
                    </a:lnTo>
                    <a:lnTo>
                      <a:pt x="62" y="91"/>
                    </a:lnTo>
                    <a:lnTo>
                      <a:pt x="59" y="91"/>
                    </a:lnTo>
                    <a:lnTo>
                      <a:pt x="56" y="88"/>
                    </a:lnTo>
                    <a:lnTo>
                      <a:pt x="52" y="78"/>
                    </a:lnTo>
                    <a:lnTo>
                      <a:pt x="47" y="74"/>
                    </a:lnTo>
                    <a:lnTo>
                      <a:pt x="36" y="63"/>
                    </a:lnTo>
                    <a:lnTo>
                      <a:pt x="31" y="57"/>
                    </a:lnTo>
                    <a:lnTo>
                      <a:pt x="27" y="56"/>
                    </a:lnTo>
                    <a:lnTo>
                      <a:pt x="25" y="61"/>
                    </a:lnTo>
                    <a:lnTo>
                      <a:pt x="30" y="70"/>
                    </a:lnTo>
                    <a:lnTo>
                      <a:pt x="35" y="76"/>
                    </a:lnTo>
                    <a:lnTo>
                      <a:pt x="38" y="87"/>
                    </a:lnTo>
                    <a:lnTo>
                      <a:pt x="46" y="98"/>
                    </a:lnTo>
                    <a:lnTo>
                      <a:pt x="46" y="102"/>
                    </a:lnTo>
                    <a:lnTo>
                      <a:pt x="44" y="104"/>
                    </a:lnTo>
                    <a:lnTo>
                      <a:pt x="39" y="105"/>
                    </a:lnTo>
                    <a:lnTo>
                      <a:pt x="32" y="101"/>
                    </a:lnTo>
                    <a:lnTo>
                      <a:pt x="29" y="103"/>
                    </a:lnTo>
                    <a:lnTo>
                      <a:pt x="31" y="109"/>
                    </a:lnTo>
                    <a:lnTo>
                      <a:pt x="31" y="114"/>
                    </a:lnTo>
                    <a:lnTo>
                      <a:pt x="29" y="116"/>
                    </a:lnTo>
                    <a:lnTo>
                      <a:pt x="25" y="116"/>
                    </a:lnTo>
                    <a:lnTo>
                      <a:pt x="23" y="116"/>
                    </a:lnTo>
                    <a:close/>
                    <a:moveTo>
                      <a:pt x="46" y="120"/>
                    </a:moveTo>
                    <a:lnTo>
                      <a:pt x="41" y="116"/>
                    </a:lnTo>
                    <a:lnTo>
                      <a:pt x="40" y="113"/>
                    </a:lnTo>
                    <a:lnTo>
                      <a:pt x="42" y="111"/>
                    </a:lnTo>
                    <a:lnTo>
                      <a:pt x="45" y="109"/>
                    </a:lnTo>
                    <a:lnTo>
                      <a:pt x="50" y="109"/>
                    </a:lnTo>
                    <a:lnTo>
                      <a:pt x="53" y="111"/>
                    </a:lnTo>
                    <a:lnTo>
                      <a:pt x="54" y="117"/>
                    </a:lnTo>
                    <a:lnTo>
                      <a:pt x="52" y="119"/>
                    </a:lnTo>
                    <a:lnTo>
                      <a:pt x="46" y="12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81" name="Freeform 525">
                <a:extLst>
                  <a:ext uri="{FF2B5EF4-FFF2-40B4-BE49-F238E27FC236}">
                    <a16:creationId xmlns:a16="http://schemas.microsoft.com/office/drawing/2014/main" id="{65A9E569-C868-459E-B8B7-7A386D4ADC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5" y="2886"/>
                <a:ext cx="62" cy="64"/>
              </a:xfrm>
              <a:custGeom>
                <a:avLst/>
                <a:gdLst>
                  <a:gd name="T0" fmla="*/ 0 w 62"/>
                  <a:gd name="T1" fmla="*/ 64 h 64"/>
                  <a:gd name="T2" fmla="*/ 6 w 62"/>
                  <a:gd name="T3" fmla="*/ 33 h 64"/>
                  <a:gd name="T4" fmla="*/ 15 w 62"/>
                  <a:gd name="T5" fmla="*/ 15 h 64"/>
                  <a:gd name="T6" fmla="*/ 38 w 62"/>
                  <a:gd name="T7" fmla="*/ 13 h 64"/>
                  <a:gd name="T8" fmla="*/ 44 w 62"/>
                  <a:gd name="T9" fmla="*/ 0 h 64"/>
                  <a:gd name="T10" fmla="*/ 52 w 62"/>
                  <a:gd name="T11" fmla="*/ 1 h 64"/>
                  <a:gd name="T12" fmla="*/ 62 w 62"/>
                  <a:gd name="T13" fmla="*/ 11 h 64"/>
                  <a:gd name="T14" fmla="*/ 51 w 62"/>
                  <a:gd name="T15" fmla="*/ 27 h 64"/>
                  <a:gd name="T16" fmla="*/ 39 w 62"/>
                  <a:gd name="T17" fmla="*/ 62 h 64"/>
                  <a:gd name="T18" fmla="*/ 28 w 62"/>
                  <a:gd name="T19" fmla="*/ 54 h 64"/>
                  <a:gd name="T20" fmla="*/ 16 w 62"/>
                  <a:gd name="T21" fmla="*/ 63 h 64"/>
                  <a:gd name="T22" fmla="*/ 0 w 62"/>
                  <a:gd name="T23" fmla="*/ 64 h 6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2" h="64">
                    <a:moveTo>
                      <a:pt x="0" y="64"/>
                    </a:moveTo>
                    <a:lnTo>
                      <a:pt x="6" y="33"/>
                    </a:lnTo>
                    <a:lnTo>
                      <a:pt x="15" y="15"/>
                    </a:lnTo>
                    <a:lnTo>
                      <a:pt x="38" y="13"/>
                    </a:lnTo>
                    <a:lnTo>
                      <a:pt x="44" y="0"/>
                    </a:lnTo>
                    <a:lnTo>
                      <a:pt x="52" y="1"/>
                    </a:lnTo>
                    <a:lnTo>
                      <a:pt x="62" y="11"/>
                    </a:lnTo>
                    <a:lnTo>
                      <a:pt x="51" y="27"/>
                    </a:lnTo>
                    <a:lnTo>
                      <a:pt x="39" y="62"/>
                    </a:lnTo>
                    <a:lnTo>
                      <a:pt x="28" y="54"/>
                    </a:lnTo>
                    <a:lnTo>
                      <a:pt x="16" y="63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82" name="Freeform 526">
                <a:extLst>
                  <a:ext uri="{FF2B5EF4-FFF2-40B4-BE49-F238E27FC236}">
                    <a16:creationId xmlns:a16="http://schemas.microsoft.com/office/drawing/2014/main" id="{A20CF52E-408A-4C42-948F-87926396B2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1964"/>
                <a:ext cx="45" cy="55"/>
              </a:xfrm>
              <a:custGeom>
                <a:avLst/>
                <a:gdLst>
                  <a:gd name="T0" fmla="*/ 27 w 45"/>
                  <a:gd name="T1" fmla="*/ 55 h 55"/>
                  <a:gd name="T2" fmla="*/ 0 w 45"/>
                  <a:gd name="T3" fmla="*/ 31 h 55"/>
                  <a:gd name="T4" fmla="*/ 5 w 45"/>
                  <a:gd name="T5" fmla="*/ 9 h 55"/>
                  <a:gd name="T6" fmla="*/ 6 w 45"/>
                  <a:gd name="T7" fmla="*/ 3 h 55"/>
                  <a:gd name="T8" fmla="*/ 6 w 45"/>
                  <a:gd name="T9" fmla="*/ 2 h 55"/>
                  <a:gd name="T10" fmla="*/ 7 w 45"/>
                  <a:gd name="T11" fmla="*/ 1 h 55"/>
                  <a:gd name="T12" fmla="*/ 21 w 45"/>
                  <a:gd name="T13" fmla="*/ 0 h 55"/>
                  <a:gd name="T14" fmla="*/ 31 w 45"/>
                  <a:gd name="T15" fmla="*/ 4 h 55"/>
                  <a:gd name="T16" fmla="*/ 40 w 45"/>
                  <a:gd name="T17" fmla="*/ 10 h 55"/>
                  <a:gd name="T18" fmla="*/ 44 w 45"/>
                  <a:gd name="T19" fmla="*/ 15 h 55"/>
                  <a:gd name="T20" fmla="*/ 44 w 45"/>
                  <a:gd name="T21" fmla="*/ 18 h 55"/>
                  <a:gd name="T22" fmla="*/ 45 w 45"/>
                  <a:gd name="T23" fmla="*/ 21 h 55"/>
                  <a:gd name="T24" fmla="*/ 41 w 45"/>
                  <a:gd name="T25" fmla="*/ 35 h 55"/>
                  <a:gd name="T26" fmla="*/ 27 w 45"/>
                  <a:gd name="T27" fmla="*/ 55 h 5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5" h="55">
                    <a:moveTo>
                      <a:pt x="27" y="55"/>
                    </a:moveTo>
                    <a:lnTo>
                      <a:pt x="0" y="31"/>
                    </a:lnTo>
                    <a:lnTo>
                      <a:pt x="5" y="9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21" y="0"/>
                    </a:lnTo>
                    <a:lnTo>
                      <a:pt x="31" y="4"/>
                    </a:lnTo>
                    <a:lnTo>
                      <a:pt x="40" y="10"/>
                    </a:lnTo>
                    <a:lnTo>
                      <a:pt x="44" y="15"/>
                    </a:lnTo>
                    <a:lnTo>
                      <a:pt x="44" y="18"/>
                    </a:lnTo>
                    <a:lnTo>
                      <a:pt x="45" y="21"/>
                    </a:lnTo>
                    <a:lnTo>
                      <a:pt x="41" y="35"/>
                    </a:lnTo>
                    <a:lnTo>
                      <a:pt x="27" y="55"/>
                    </a:lnTo>
                    <a:close/>
                  </a:path>
                </a:pathLst>
              </a:custGeom>
              <a:solidFill>
                <a:srgbClr val="004365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83" name="Freeform 527">
                <a:extLst>
                  <a:ext uri="{FF2B5EF4-FFF2-40B4-BE49-F238E27FC236}">
                    <a16:creationId xmlns:a16="http://schemas.microsoft.com/office/drawing/2014/main" id="{0CB386BC-DC90-46DA-A032-DAD828797F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3" y="3365"/>
                <a:ext cx="14" cy="27"/>
              </a:xfrm>
              <a:custGeom>
                <a:avLst/>
                <a:gdLst>
                  <a:gd name="T0" fmla="*/ 5 w 14"/>
                  <a:gd name="T1" fmla="*/ 27 h 27"/>
                  <a:gd name="T2" fmla="*/ 2 w 14"/>
                  <a:gd name="T3" fmla="*/ 24 h 27"/>
                  <a:gd name="T4" fmla="*/ 0 w 14"/>
                  <a:gd name="T5" fmla="*/ 17 h 27"/>
                  <a:gd name="T6" fmla="*/ 0 w 14"/>
                  <a:gd name="T7" fmla="*/ 12 h 27"/>
                  <a:gd name="T8" fmla="*/ 1 w 14"/>
                  <a:gd name="T9" fmla="*/ 9 h 27"/>
                  <a:gd name="T10" fmla="*/ 3 w 14"/>
                  <a:gd name="T11" fmla="*/ 5 h 27"/>
                  <a:gd name="T12" fmla="*/ 8 w 14"/>
                  <a:gd name="T13" fmla="*/ 0 h 27"/>
                  <a:gd name="T14" fmla="*/ 12 w 14"/>
                  <a:gd name="T15" fmla="*/ 0 h 27"/>
                  <a:gd name="T16" fmla="*/ 14 w 14"/>
                  <a:gd name="T17" fmla="*/ 8 h 27"/>
                  <a:gd name="T18" fmla="*/ 11 w 14"/>
                  <a:gd name="T19" fmla="*/ 17 h 27"/>
                  <a:gd name="T20" fmla="*/ 12 w 14"/>
                  <a:gd name="T21" fmla="*/ 25 h 27"/>
                  <a:gd name="T22" fmla="*/ 9 w 14"/>
                  <a:gd name="T23" fmla="*/ 26 h 27"/>
                  <a:gd name="T24" fmla="*/ 5 w 14"/>
                  <a:gd name="T25" fmla="*/ 27 h 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" h="27">
                    <a:moveTo>
                      <a:pt x="5" y="27"/>
                    </a:moveTo>
                    <a:lnTo>
                      <a:pt x="2" y="24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5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8"/>
                    </a:lnTo>
                    <a:lnTo>
                      <a:pt x="11" y="17"/>
                    </a:lnTo>
                    <a:lnTo>
                      <a:pt x="12" y="25"/>
                    </a:lnTo>
                    <a:lnTo>
                      <a:pt x="9" y="26"/>
                    </a:lnTo>
                    <a:lnTo>
                      <a:pt x="5" y="2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84" name="Freeform 528">
                <a:extLst>
                  <a:ext uri="{FF2B5EF4-FFF2-40B4-BE49-F238E27FC236}">
                    <a16:creationId xmlns:a16="http://schemas.microsoft.com/office/drawing/2014/main" id="{A99A8687-4035-46A8-ABBA-22F9AFDC43A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93" y="2262"/>
                <a:ext cx="50" cy="58"/>
              </a:xfrm>
              <a:custGeom>
                <a:avLst/>
                <a:gdLst>
                  <a:gd name="T0" fmla="*/ 4 w 50"/>
                  <a:gd name="T1" fmla="*/ 39 h 58"/>
                  <a:gd name="T2" fmla="*/ 2 w 50"/>
                  <a:gd name="T3" fmla="*/ 37 h 58"/>
                  <a:gd name="T4" fmla="*/ 0 w 50"/>
                  <a:gd name="T5" fmla="*/ 30 h 58"/>
                  <a:gd name="T6" fmla="*/ 2 w 50"/>
                  <a:gd name="T7" fmla="*/ 21 h 58"/>
                  <a:gd name="T8" fmla="*/ 3 w 50"/>
                  <a:gd name="T9" fmla="*/ 18 h 58"/>
                  <a:gd name="T10" fmla="*/ 6 w 50"/>
                  <a:gd name="T11" fmla="*/ 16 h 58"/>
                  <a:gd name="T12" fmla="*/ 10 w 50"/>
                  <a:gd name="T13" fmla="*/ 20 h 58"/>
                  <a:gd name="T14" fmla="*/ 12 w 50"/>
                  <a:gd name="T15" fmla="*/ 26 h 58"/>
                  <a:gd name="T16" fmla="*/ 10 w 50"/>
                  <a:gd name="T17" fmla="*/ 34 h 58"/>
                  <a:gd name="T18" fmla="*/ 7 w 50"/>
                  <a:gd name="T19" fmla="*/ 39 h 58"/>
                  <a:gd name="T20" fmla="*/ 4 w 50"/>
                  <a:gd name="T21" fmla="*/ 39 h 58"/>
                  <a:gd name="T22" fmla="*/ 31 w 50"/>
                  <a:gd name="T23" fmla="*/ 58 h 58"/>
                  <a:gd name="T24" fmla="*/ 14 w 50"/>
                  <a:gd name="T25" fmla="*/ 49 h 58"/>
                  <a:gd name="T26" fmla="*/ 18 w 50"/>
                  <a:gd name="T27" fmla="*/ 46 h 58"/>
                  <a:gd name="T28" fmla="*/ 19 w 50"/>
                  <a:gd name="T29" fmla="*/ 46 h 58"/>
                  <a:gd name="T30" fmla="*/ 20 w 50"/>
                  <a:gd name="T31" fmla="*/ 46 h 58"/>
                  <a:gd name="T32" fmla="*/ 21 w 50"/>
                  <a:gd name="T33" fmla="*/ 43 h 58"/>
                  <a:gd name="T34" fmla="*/ 22 w 50"/>
                  <a:gd name="T35" fmla="*/ 34 h 58"/>
                  <a:gd name="T36" fmla="*/ 18 w 50"/>
                  <a:gd name="T37" fmla="*/ 24 h 58"/>
                  <a:gd name="T38" fmla="*/ 18 w 50"/>
                  <a:gd name="T39" fmla="*/ 20 h 58"/>
                  <a:gd name="T40" fmla="*/ 21 w 50"/>
                  <a:gd name="T41" fmla="*/ 16 h 58"/>
                  <a:gd name="T42" fmla="*/ 27 w 50"/>
                  <a:gd name="T43" fmla="*/ 13 h 58"/>
                  <a:gd name="T44" fmla="*/ 31 w 50"/>
                  <a:gd name="T45" fmla="*/ 5 h 58"/>
                  <a:gd name="T46" fmla="*/ 34 w 50"/>
                  <a:gd name="T47" fmla="*/ 1 h 58"/>
                  <a:gd name="T48" fmla="*/ 35 w 50"/>
                  <a:gd name="T49" fmla="*/ 0 h 58"/>
                  <a:gd name="T50" fmla="*/ 37 w 50"/>
                  <a:gd name="T51" fmla="*/ 0 h 58"/>
                  <a:gd name="T52" fmla="*/ 46 w 50"/>
                  <a:gd name="T53" fmla="*/ 24 h 58"/>
                  <a:gd name="T54" fmla="*/ 50 w 50"/>
                  <a:gd name="T55" fmla="*/ 35 h 58"/>
                  <a:gd name="T56" fmla="*/ 37 w 50"/>
                  <a:gd name="T57" fmla="*/ 46 h 58"/>
                  <a:gd name="T58" fmla="*/ 31 w 50"/>
                  <a:gd name="T59" fmla="*/ 58 h 5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0" h="58">
                    <a:moveTo>
                      <a:pt x="4" y="39"/>
                    </a:moveTo>
                    <a:lnTo>
                      <a:pt x="2" y="37"/>
                    </a:lnTo>
                    <a:lnTo>
                      <a:pt x="0" y="30"/>
                    </a:lnTo>
                    <a:lnTo>
                      <a:pt x="2" y="21"/>
                    </a:lnTo>
                    <a:lnTo>
                      <a:pt x="3" y="18"/>
                    </a:lnTo>
                    <a:lnTo>
                      <a:pt x="6" y="16"/>
                    </a:lnTo>
                    <a:lnTo>
                      <a:pt x="10" y="20"/>
                    </a:lnTo>
                    <a:lnTo>
                      <a:pt x="12" y="26"/>
                    </a:lnTo>
                    <a:lnTo>
                      <a:pt x="10" y="34"/>
                    </a:lnTo>
                    <a:lnTo>
                      <a:pt x="7" y="39"/>
                    </a:lnTo>
                    <a:lnTo>
                      <a:pt x="4" y="39"/>
                    </a:lnTo>
                    <a:close/>
                    <a:moveTo>
                      <a:pt x="31" y="58"/>
                    </a:moveTo>
                    <a:lnTo>
                      <a:pt x="14" y="49"/>
                    </a:lnTo>
                    <a:lnTo>
                      <a:pt x="18" y="46"/>
                    </a:lnTo>
                    <a:lnTo>
                      <a:pt x="19" y="46"/>
                    </a:lnTo>
                    <a:lnTo>
                      <a:pt x="20" y="46"/>
                    </a:lnTo>
                    <a:lnTo>
                      <a:pt x="21" y="43"/>
                    </a:lnTo>
                    <a:lnTo>
                      <a:pt x="22" y="34"/>
                    </a:lnTo>
                    <a:lnTo>
                      <a:pt x="18" y="24"/>
                    </a:lnTo>
                    <a:lnTo>
                      <a:pt x="18" y="20"/>
                    </a:lnTo>
                    <a:lnTo>
                      <a:pt x="21" y="16"/>
                    </a:lnTo>
                    <a:lnTo>
                      <a:pt x="27" y="13"/>
                    </a:lnTo>
                    <a:lnTo>
                      <a:pt x="31" y="5"/>
                    </a:lnTo>
                    <a:lnTo>
                      <a:pt x="34" y="1"/>
                    </a:lnTo>
                    <a:lnTo>
                      <a:pt x="35" y="0"/>
                    </a:lnTo>
                    <a:lnTo>
                      <a:pt x="37" y="0"/>
                    </a:lnTo>
                    <a:lnTo>
                      <a:pt x="46" y="24"/>
                    </a:lnTo>
                    <a:lnTo>
                      <a:pt x="50" y="35"/>
                    </a:lnTo>
                    <a:lnTo>
                      <a:pt x="37" y="46"/>
                    </a:lnTo>
                    <a:lnTo>
                      <a:pt x="31" y="5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85" name="Freeform 529">
                <a:extLst>
                  <a:ext uri="{FF2B5EF4-FFF2-40B4-BE49-F238E27FC236}">
                    <a16:creationId xmlns:a16="http://schemas.microsoft.com/office/drawing/2014/main" id="{B4286FB8-2B09-43E2-AF62-6287FE2139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2" y="3128"/>
                <a:ext cx="117" cy="92"/>
              </a:xfrm>
              <a:custGeom>
                <a:avLst/>
                <a:gdLst>
                  <a:gd name="T0" fmla="*/ 86 w 117"/>
                  <a:gd name="T1" fmla="*/ 92 h 92"/>
                  <a:gd name="T2" fmla="*/ 70 w 117"/>
                  <a:gd name="T3" fmla="*/ 89 h 92"/>
                  <a:gd name="T4" fmla="*/ 55 w 117"/>
                  <a:gd name="T5" fmla="*/ 91 h 92"/>
                  <a:gd name="T6" fmla="*/ 44 w 117"/>
                  <a:gd name="T7" fmla="*/ 78 h 92"/>
                  <a:gd name="T8" fmla="*/ 28 w 117"/>
                  <a:gd name="T9" fmla="*/ 65 h 92"/>
                  <a:gd name="T10" fmla="*/ 12 w 117"/>
                  <a:gd name="T11" fmla="*/ 60 h 92"/>
                  <a:gd name="T12" fmla="*/ 0 w 117"/>
                  <a:gd name="T13" fmla="*/ 45 h 92"/>
                  <a:gd name="T14" fmla="*/ 16 w 117"/>
                  <a:gd name="T15" fmla="*/ 39 h 92"/>
                  <a:gd name="T16" fmla="*/ 1 w 117"/>
                  <a:gd name="T17" fmla="*/ 27 h 92"/>
                  <a:gd name="T18" fmla="*/ 2 w 117"/>
                  <a:gd name="T19" fmla="*/ 12 h 92"/>
                  <a:gd name="T20" fmla="*/ 14 w 117"/>
                  <a:gd name="T21" fmla="*/ 3 h 92"/>
                  <a:gd name="T22" fmla="*/ 34 w 117"/>
                  <a:gd name="T23" fmla="*/ 0 h 92"/>
                  <a:gd name="T24" fmla="*/ 43 w 117"/>
                  <a:gd name="T25" fmla="*/ 21 h 92"/>
                  <a:gd name="T26" fmla="*/ 64 w 117"/>
                  <a:gd name="T27" fmla="*/ 25 h 92"/>
                  <a:gd name="T28" fmla="*/ 106 w 117"/>
                  <a:gd name="T29" fmla="*/ 31 h 92"/>
                  <a:gd name="T30" fmla="*/ 113 w 117"/>
                  <a:gd name="T31" fmla="*/ 29 h 92"/>
                  <a:gd name="T32" fmla="*/ 113 w 117"/>
                  <a:gd name="T33" fmla="*/ 63 h 92"/>
                  <a:gd name="T34" fmla="*/ 117 w 117"/>
                  <a:gd name="T35" fmla="*/ 69 h 92"/>
                  <a:gd name="T36" fmla="*/ 106 w 117"/>
                  <a:gd name="T37" fmla="*/ 81 h 92"/>
                  <a:gd name="T38" fmla="*/ 91 w 117"/>
                  <a:gd name="T39" fmla="*/ 85 h 92"/>
                  <a:gd name="T40" fmla="*/ 86 w 117"/>
                  <a:gd name="T41" fmla="*/ 92 h 9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17" h="92">
                    <a:moveTo>
                      <a:pt x="86" y="92"/>
                    </a:moveTo>
                    <a:lnTo>
                      <a:pt x="70" y="89"/>
                    </a:lnTo>
                    <a:lnTo>
                      <a:pt x="55" y="91"/>
                    </a:lnTo>
                    <a:lnTo>
                      <a:pt x="44" y="78"/>
                    </a:lnTo>
                    <a:lnTo>
                      <a:pt x="28" y="65"/>
                    </a:lnTo>
                    <a:lnTo>
                      <a:pt x="12" y="60"/>
                    </a:lnTo>
                    <a:lnTo>
                      <a:pt x="0" y="45"/>
                    </a:lnTo>
                    <a:lnTo>
                      <a:pt x="16" y="39"/>
                    </a:lnTo>
                    <a:lnTo>
                      <a:pt x="1" y="27"/>
                    </a:lnTo>
                    <a:lnTo>
                      <a:pt x="2" y="12"/>
                    </a:lnTo>
                    <a:lnTo>
                      <a:pt x="14" y="3"/>
                    </a:lnTo>
                    <a:lnTo>
                      <a:pt x="34" y="0"/>
                    </a:lnTo>
                    <a:lnTo>
                      <a:pt x="43" y="21"/>
                    </a:lnTo>
                    <a:lnTo>
                      <a:pt x="64" y="25"/>
                    </a:lnTo>
                    <a:lnTo>
                      <a:pt x="106" y="31"/>
                    </a:lnTo>
                    <a:lnTo>
                      <a:pt x="113" y="29"/>
                    </a:lnTo>
                    <a:lnTo>
                      <a:pt x="113" y="63"/>
                    </a:lnTo>
                    <a:lnTo>
                      <a:pt x="117" y="69"/>
                    </a:lnTo>
                    <a:lnTo>
                      <a:pt x="106" y="81"/>
                    </a:lnTo>
                    <a:lnTo>
                      <a:pt x="91" y="85"/>
                    </a:lnTo>
                    <a:lnTo>
                      <a:pt x="86" y="9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86" name="Freeform 530">
                <a:extLst>
                  <a:ext uri="{FF2B5EF4-FFF2-40B4-BE49-F238E27FC236}">
                    <a16:creationId xmlns:a16="http://schemas.microsoft.com/office/drawing/2014/main" id="{F286D7B5-C6D6-47A0-B9CC-36F7CFEBCA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6" y="3254"/>
                <a:ext cx="110" cy="158"/>
              </a:xfrm>
              <a:custGeom>
                <a:avLst/>
                <a:gdLst>
                  <a:gd name="T0" fmla="*/ 52 w 110"/>
                  <a:gd name="T1" fmla="*/ 158 h 158"/>
                  <a:gd name="T2" fmla="*/ 47 w 110"/>
                  <a:gd name="T3" fmla="*/ 135 h 158"/>
                  <a:gd name="T4" fmla="*/ 35 w 110"/>
                  <a:gd name="T5" fmla="*/ 137 h 158"/>
                  <a:gd name="T6" fmla="*/ 4 w 110"/>
                  <a:gd name="T7" fmla="*/ 145 h 158"/>
                  <a:gd name="T8" fmla="*/ 4 w 110"/>
                  <a:gd name="T9" fmla="*/ 137 h 158"/>
                  <a:gd name="T10" fmla="*/ 0 w 110"/>
                  <a:gd name="T11" fmla="*/ 116 h 158"/>
                  <a:gd name="T12" fmla="*/ 23 w 110"/>
                  <a:gd name="T13" fmla="*/ 97 h 158"/>
                  <a:gd name="T14" fmla="*/ 23 w 110"/>
                  <a:gd name="T15" fmla="*/ 84 h 158"/>
                  <a:gd name="T16" fmla="*/ 34 w 110"/>
                  <a:gd name="T17" fmla="*/ 79 h 158"/>
                  <a:gd name="T18" fmla="*/ 33 w 110"/>
                  <a:gd name="T19" fmla="*/ 60 h 158"/>
                  <a:gd name="T20" fmla="*/ 27 w 110"/>
                  <a:gd name="T21" fmla="*/ 58 h 158"/>
                  <a:gd name="T22" fmla="*/ 27 w 110"/>
                  <a:gd name="T23" fmla="*/ 47 h 158"/>
                  <a:gd name="T24" fmla="*/ 47 w 110"/>
                  <a:gd name="T25" fmla="*/ 43 h 158"/>
                  <a:gd name="T26" fmla="*/ 43 w 110"/>
                  <a:gd name="T27" fmla="*/ 28 h 158"/>
                  <a:gd name="T28" fmla="*/ 56 w 110"/>
                  <a:gd name="T29" fmla="*/ 14 h 158"/>
                  <a:gd name="T30" fmla="*/ 53 w 110"/>
                  <a:gd name="T31" fmla="*/ 0 h 158"/>
                  <a:gd name="T32" fmla="*/ 64 w 110"/>
                  <a:gd name="T33" fmla="*/ 4 h 158"/>
                  <a:gd name="T34" fmla="*/ 91 w 110"/>
                  <a:gd name="T35" fmla="*/ 52 h 158"/>
                  <a:gd name="T36" fmla="*/ 84 w 110"/>
                  <a:gd name="T37" fmla="*/ 80 h 158"/>
                  <a:gd name="T38" fmla="*/ 95 w 110"/>
                  <a:gd name="T39" fmla="*/ 89 h 158"/>
                  <a:gd name="T40" fmla="*/ 95 w 110"/>
                  <a:gd name="T41" fmla="*/ 109 h 158"/>
                  <a:gd name="T42" fmla="*/ 110 w 110"/>
                  <a:gd name="T43" fmla="*/ 111 h 158"/>
                  <a:gd name="T44" fmla="*/ 87 w 110"/>
                  <a:gd name="T45" fmla="*/ 130 h 158"/>
                  <a:gd name="T46" fmla="*/ 74 w 110"/>
                  <a:gd name="T47" fmla="*/ 130 h 158"/>
                  <a:gd name="T48" fmla="*/ 63 w 110"/>
                  <a:gd name="T49" fmla="*/ 143 h 158"/>
                  <a:gd name="T50" fmla="*/ 69 w 110"/>
                  <a:gd name="T51" fmla="*/ 153 h 158"/>
                  <a:gd name="T52" fmla="*/ 52 w 110"/>
                  <a:gd name="T53" fmla="*/ 158 h 15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0" h="158">
                    <a:moveTo>
                      <a:pt x="52" y="158"/>
                    </a:moveTo>
                    <a:lnTo>
                      <a:pt x="47" y="135"/>
                    </a:lnTo>
                    <a:lnTo>
                      <a:pt x="35" y="137"/>
                    </a:lnTo>
                    <a:lnTo>
                      <a:pt x="4" y="145"/>
                    </a:lnTo>
                    <a:lnTo>
                      <a:pt x="4" y="137"/>
                    </a:lnTo>
                    <a:lnTo>
                      <a:pt x="0" y="116"/>
                    </a:lnTo>
                    <a:lnTo>
                      <a:pt x="23" y="97"/>
                    </a:lnTo>
                    <a:lnTo>
                      <a:pt x="23" y="84"/>
                    </a:lnTo>
                    <a:lnTo>
                      <a:pt x="34" y="79"/>
                    </a:lnTo>
                    <a:lnTo>
                      <a:pt x="33" y="60"/>
                    </a:lnTo>
                    <a:lnTo>
                      <a:pt x="27" y="58"/>
                    </a:lnTo>
                    <a:lnTo>
                      <a:pt x="27" y="47"/>
                    </a:lnTo>
                    <a:lnTo>
                      <a:pt x="47" y="43"/>
                    </a:lnTo>
                    <a:lnTo>
                      <a:pt x="43" y="28"/>
                    </a:lnTo>
                    <a:lnTo>
                      <a:pt x="56" y="14"/>
                    </a:lnTo>
                    <a:lnTo>
                      <a:pt x="53" y="0"/>
                    </a:lnTo>
                    <a:lnTo>
                      <a:pt x="64" y="4"/>
                    </a:lnTo>
                    <a:lnTo>
                      <a:pt x="91" y="52"/>
                    </a:lnTo>
                    <a:lnTo>
                      <a:pt x="84" y="80"/>
                    </a:lnTo>
                    <a:lnTo>
                      <a:pt x="95" y="89"/>
                    </a:lnTo>
                    <a:lnTo>
                      <a:pt x="95" y="109"/>
                    </a:lnTo>
                    <a:lnTo>
                      <a:pt x="110" y="111"/>
                    </a:lnTo>
                    <a:lnTo>
                      <a:pt x="87" y="130"/>
                    </a:lnTo>
                    <a:lnTo>
                      <a:pt x="74" y="130"/>
                    </a:lnTo>
                    <a:lnTo>
                      <a:pt x="63" y="143"/>
                    </a:lnTo>
                    <a:lnTo>
                      <a:pt x="69" y="153"/>
                    </a:lnTo>
                    <a:lnTo>
                      <a:pt x="52" y="15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87" name="Freeform 531">
                <a:extLst>
                  <a:ext uri="{FF2B5EF4-FFF2-40B4-BE49-F238E27FC236}">
                    <a16:creationId xmlns:a16="http://schemas.microsoft.com/office/drawing/2014/main" id="{88CAD64E-CEA8-4A97-B0E3-AB02B973C2A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17" y="3288"/>
                <a:ext cx="196" cy="199"/>
              </a:xfrm>
              <a:custGeom>
                <a:avLst/>
                <a:gdLst>
                  <a:gd name="T0" fmla="*/ 1 w 196"/>
                  <a:gd name="T1" fmla="*/ 7 h 199"/>
                  <a:gd name="T2" fmla="*/ 9 w 196"/>
                  <a:gd name="T3" fmla="*/ 3 h 199"/>
                  <a:gd name="T4" fmla="*/ 34 w 196"/>
                  <a:gd name="T5" fmla="*/ 25 h 199"/>
                  <a:gd name="T6" fmla="*/ 29 w 196"/>
                  <a:gd name="T7" fmla="*/ 8 h 199"/>
                  <a:gd name="T8" fmla="*/ 40 w 196"/>
                  <a:gd name="T9" fmla="*/ 16 h 199"/>
                  <a:gd name="T10" fmla="*/ 25 w 196"/>
                  <a:gd name="T11" fmla="*/ 33 h 199"/>
                  <a:gd name="T12" fmla="*/ 16 w 196"/>
                  <a:gd name="T13" fmla="*/ 19 h 199"/>
                  <a:gd name="T14" fmla="*/ 25 w 196"/>
                  <a:gd name="T15" fmla="*/ 33 h 199"/>
                  <a:gd name="T16" fmla="*/ 28 w 196"/>
                  <a:gd name="T17" fmla="*/ 55 h 199"/>
                  <a:gd name="T18" fmla="*/ 40 w 196"/>
                  <a:gd name="T19" fmla="*/ 59 h 199"/>
                  <a:gd name="T20" fmla="*/ 55 w 196"/>
                  <a:gd name="T21" fmla="*/ 77 h 199"/>
                  <a:gd name="T22" fmla="*/ 50 w 196"/>
                  <a:gd name="T23" fmla="*/ 56 h 199"/>
                  <a:gd name="T24" fmla="*/ 67 w 196"/>
                  <a:gd name="T25" fmla="*/ 71 h 199"/>
                  <a:gd name="T26" fmla="*/ 28 w 196"/>
                  <a:gd name="T27" fmla="*/ 85 h 199"/>
                  <a:gd name="T28" fmla="*/ 10 w 196"/>
                  <a:gd name="T29" fmla="*/ 67 h 199"/>
                  <a:gd name="T30" fmla="*/ 26 w 196"/>
                  <a:gd name="T31" fmla="*/ 69 h 199"/>
                  <a:gd name="T32" fmla="*/ 41 w 196"/>
                  <a:gd name="T33" fmla="*/ 78 h 199"/>
                  <a:gd name="T34" fmla="*/ 156 w 196"/>
                  <a:gd name="T35" fmla="*/ 88 h 199"/>
                  <a:gd name="T36" fmla="*/ 150 w 196"/>
                  <a:gd name="T37" fmla="*/ 74 h 199"/>
                  <a:gd name="T38" fmla="*/ 139 w 196"/>
                  <a:gd name="T39" fmla="*/ 49 h 199"/>
                  <a:gd name="T40" fmla="*/ 170 w 196"/>
                  <a:gd name="T41" fmla="*/ 49 h 199"/>
                  <a:gd name="T42" fmla="*/ 189 w 196"/>
                  <a:gd name="T43" fmla="*/ 45 h 199"/>
                  <a:gd name="T44" fmla="*/ 195 w 196"/>
                  <a:gd name="T45" fmla="*/ 54 h 199"/>
                  <a:gd name="T46" fmla="*/ 173 w 196"/>
                  <a:gd name="T47" fmla="*/ 78 h 199"/>
                  <a:gd name="T48" fmla="*/ 118 w 196"/>
                  <a:gd name="T49" fmla="*/ 98 h 199"/>
                  <a:gd name="T50" fmla="*/ 119 w 196"/>
                  <a:gd name="T51" fmla="*/ 86 h 199"/>
                  <a:gd name="T52" fmla="*/ 135 w 196"/>
                  <a:gd name="T53" fmla="*/ 87 h 199"/>
                  <a:gd name="T54" fmla="*/ 79 w 196"/>
                  <a:gd name="T55" fmla="*/ 107 h 199"/>
                  <a:gd name="T56" fmla="*/ 87 w 196"/>
                  <a:gd name="T57" fmla="*/ 79 h 199"/>
                  <a:gd name="T58" fmla="*/ 108 w 196"/>
                  <a:gd name="T59" fmla="*/ 84 h 199"/>
                  <a:gd name="T60" fmla="*/ 93 w 196"/>
                  <a:gd name="T61" fmla="*/ 95 h 199"/>
                  <a:gd name="T62" fmla="*/ 79 w 196"/>
                  <a:gd name="T63" fmla="*/ 107 h 199"/>
                  <a:gd name="T64" fmla="*/ 44 w 196"/>
                  <a:gd name="T65" fmla="*/ 99 h 199"/>
                  <a:gd name="T66" fmla="*/ 68 w 196"/>
                  <a:gd name="T67" fmla="*/ 79 h 199"/>
                  <a:gd name="T68" fmla="*/ 61 w 196"/>
                  <a:gd name="T69" fmla="*/ 107 h 199"/>
                  <a:gd name="T70" fmla="*/ 105 w 196"/>
                  <a:gd name="T71" fmla="*/ 112 h 199"/>
                  <a:gd name="T72" fmla="*/ 93 w 196"/>
                  <a:gd name="T73" fmla="*/ 105 h 199"/>
                  <a:gd name="T74" fmla="*/ 114 w 196"/>
                  <a:gd name="T75" fmla="*/ 102 h 199"/>
                  <a:gd name="T76" fmla="*/ 116 w 196"/>
                  <a:gd name="T77" fmla="*/ 113 h 199"/>
                  <a:gd name="T78" fmla="*/ 149 w 196"/>
                  <a:gd name="T79" fmla="*/ 101 h 199"/>
                  <a:gd name="T80" fmla="*/ 169 w 196"/>
                  <a:gd name="T81" fmla="*/ 93 h 199"/>
                  <a:gd name="T82" fmla="*/ 158 w 196"/>
                  <a:gd name="T83" fmla="*/ 112 h 199"/>
                  <a:gd name="T84" fmla="*/ 74 w 196"/>
                  <a:gd name="T85" fmla="*/ 167 h 199"/>
                  <a:gd name="T86" fmla="*/ 79 w 196"/>
                  <a:gd name="T87" fmla="*/ 151 h 199"/>
                  <a:gd name="T88" fmla="*/ 83 w 196"/>
                  <a:gd name="T89" fmla="*/ 171 h 199"/>
                  <a:gd name="T90" fmla="*/ 41 w 196"/>
                  <a:gd name="T91" fmla="*/ 195 h 199"/>
                  <a:gd name="T92" fmla="*/ 58 w 196"/>
                  <a:gd name="T93" fmla="*/ 186 h 199"/>
                  <a:gd name="T94" fmla="*/ 48 w 196"/>
                  <a:gd name="T95" fmla="*/ 199 h 19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96" h="199">
                    <a:moveTo>
                      <a:pt x="3" y="17"/>
                    </a:moveTo>
                    <a:lnTo>
                      <a:pt x="1" y="12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9" y="3"/>
                    </a:lnTo>
                    <a:lnTo>
                      <a:pt x="9" y="9"/>
                    </a:lnTo>
                    <a:lnTo>
                      <a:pt x="6" y="16"/>
                    </a:lnTo>
                    <a:lnTo>
                      <a:pt x="3" y="17"/>
                    </a:lnTo>
                    <a:close/>
                    <a:moveTo>
                      <a:pt x="34" y="25"/>
                    </a:moveTo>
                    <a:lnTo>
                      <a:pt x="32" y="24"/>
                    </a:lnTo>
                    <a:lnTo>
                      <a:pt x="29" y="14"/>
                    </a:lnTo>
                    <a:lnTo>
                      <a:pt x="28" y="10"/>
                    </a:lnTo>
                    <a:lnTo>
                      <a:pt x="29" y="8"/>
                    </a:lnTo>
                    <a:lnTo>
                      <a:pt x="31" y="6"/>
                    </a:lnTo>
                    <a:lnTo>
                      <a:pt x="36" y="5"/>
                    </a:lnTo>
                    <a:lnTo>
                      <a:pt x="39" y="6"/>
                    </a:lnTo>
                    <a:lnTo>
                      <a:pt x="40" y="16"/>
                    </a:lnTo>
                    <a:lnTo>
                      <a:pt x="39" y="21"/>
                    </a:lnTo>
                    <a:lnTo>
                      <a:pt x="35" y="25"/>
                    </a:lnTo>
                    <a:lnTo>
                      <a:pt x="34" y="25"/>
                    </a:lnTo>
                    <a:close/>
                    <a:moveTo>
                      <a:pt x="25" y="33"/>
                    </a:moveTo>
                    <a:lnTo>
                      <a:pt x="20" y="32"/>
                    </a:lnTo>
                    <a:lnTo>
                      <a:pt x="15" y="31"/>
                    </a:lnTo>
                    <a:lnTo>
                      <a:pt x="13" y="26"/>
                    </a:lnTo>
                    <a:lnTo>
                      <a:pt x="16" y="19"/>
                    </a:lnTo>
                    <a:lnTo>
                      <a:pt x="20" y="18"/>
                    </a:lnTo>
                    <a:lnTo>
                      <a:pt x="24" y="21"/>
                    </a:lnTo>
                    <a:lnTo>
                      <a:pt x="27" y="28"/>
                    </a:lnTo>
                    <a:lnTo>
                      <a:pt x="25" y="33"/>
                    </a:lnTo>
                    <a:close/>
                    <a:moveTo>
                      <a:pt x="31" y="67"/>
                    </a:moveTo>
                    <a:lnTo>
                      <a:pt x="26" y="66"/>
                    </a:lnTo>
                    <a:lnTo>
                      <a:pt x="24" y="62"/>
                    </a:lnTo>
                    <a:lnTo>
                      <a:pt x="28" y="55"/>
                    </a:lnTo>
                    <a:lnTo>
                      <a:pt x="34" y="49"/>
                    </a:lnTo>
                    <a:lnTo>
                      <a:pt x="38" y="49"/>
                    </a:lnTo>
                    <a:lnTo>
                      <a:pt x="40" y="51"/>
                    </a:lnTo>
                    <a:lnTo>
                      <a:pt x="40" y="59"/>
                    </a:lnTo>
                    <a:lnTo>
                      <a:pt x="36" y="64"/>
                    </a:lnTo>
                    <a:lnTo>
                      <a:pt x="33" y="66"/>
                    </a:lnTo>
                    <a:lnTo>
                      <a:pt x="31" y="67"/>
                    </a:lnTo>
                    <a:close/>
                    <a:moveTo>
                      <a:pt x="55" y="77"/>
                    </a:moveTo>
                    <a:lnTo>
                      <a:pt x="53" y="76"/>
                    </a:lnTo>
                    <a:lnTo>
                      <a:pt x="52" y="75"/>
                    </a:lnTo>
                    <a:lnTo>
                      <a:pt x="50" y="68"/>
                    </a:lnTo>
                    <a:lnTo>
                      <a:pt x="50" y="56"/>
                    </a:lnTo>
                    <a:lnTo>
                      <a:pt x="56" y="51"/>
                    </a:lnTo>
                    <a:lnTo>
                      <a:pt x="59" y="52"/>
                    </a:lnTo>
                    <a:lnTo>
                      <a:pt x="67" y="66"/>
                    </a:lnTo>
                    <a:lnTo>
                      <a:pt x="67" y="71"/>
                    </a:lnTo>
                    <a:lnTo>
                      <a:pt x="66" y="73"/>
                    </a:lnTo>
                    <a:lnTo>
                      <a:pt x="62" y="77"/>
                    </a:lnTo>
                    <a:lnTo>
                      <a:pt x="55" y="77"/>
                    </a:lnTo>
                    <a:close/>
                    <a:moveTo>
                      <a:pt x="28" y="85"/>
                    </a:moveTo>
                    <a:lnTo>
                      <a:pt x="17" y="82"/>
                    </a:lnTo>
                    <a:lnTo>
                      <a:pt x="9" y="79"/>
                    </a:lnTo>
                    <a:lnTo>
                      <a:pt x="9" y="76"/>
                    </a:lnTo>
                    <a:lnTo>
                      <a:pt x="10" y="67"/>
                    </a:lnTo>
                    <a:lnTo>
                      <a:pt x="13" y="63"/>
                    </a:lnTo>
                    <a:lnTo>
                      <a:pt x="17" y="63"/>
                    </a:lnTo>
                    <a:lnTo>
                      <a:pt x="25" y="69"/>
                    </a:lnTo>
                    <a:lnTo>
                      <a:pt x="26" y="69"/>
                    </a:lnTo>
                    <a:lnTo>
                      <a:pt x="38" y="67"/>
                    </a:lnTo>
                    <a:lnTo>
                      <a:pt x="40" y="68"/>
                    </a:lnTo>
                    <a:lnTo>
                      <a:pt x="41" y="71"/>
                    </a:lnTo>
                    <a:lnTo>
                      <a:pt x="41" y="78"/>
                    </a:lnTo>
                    <a:lnTo>
                      <a:pt x="39" y="82"/>
                    </a:lnTo>
                    <a:lnTo>
                      <a:pt x="35" y="84"/>
                    </a:lnTo>
                    <a:lnTo>
                      <a:pt x="28" y="85"/>
                    </a:lnTo>
                    <a:close/>
                    <a:moveTo>
                      <a:pt x="156" y="88"/>
                    </a:moveTo>
                    <a:lnTo>
                      <a:pt x="151" y="85"/>
                    </a:lnTo>
                    <a:lnTo>
                      <a:pt x="149" y="82"/>
                    </a:lnTo>
                    <a:lnTo>
                      <a:pt x="150" y="79"/>
                    </a:lnTo>
                    <a:lnTo>
                      <a:pt x="150" y="74"/>
                    </a:lnTo>
                    <a:lnTo>
                      <a:pt x="149" y="73"/>
                    </a:lnTo>
                    <a:lnTo>
                      <a:pt x="141" y="69"/>
                    </a:lnTo>
                    <a:lnTo>
                      <a:pt x="137" y="62"/>
                    </a:lnTo>
                    <a:lnTo>
                      <a:pt x="139" y="49"/>
                    </a:lnTo>
                    <a:lnTo>
                      <a:pt x="144" y="47"/>
                    </a:lnTo>
                    <a:lnTo>
                      <a:pt x="155" y="50"/>
                    </a:lnTo>
                    <a:lnTo>
                      <a:pt x="167" y="49"/>
                    </a:lnTo>
                    <a:lnTo>
                      <a:pt x="170" y="49"/>
                    </a:lnTo>
                    <a:lnTo>
                      <a:pt x="176" y="45"/>
                    </a:lnTo>
                    <a:lnTo>
                      <a:pt x="182" y="43"/>
                    </a:lnTo>
                    <a:lnTo>
                      <a:pt x="186" y="44"/>
                    </a:lnTo>
                    <a:lnTo>
                      <a:pt x="189" y="45"/>
                    </a:lnTo>
                    <a:lnTo>
                      <a:pt x="192" y="46"/>
                    </a:lnTo>
                    <a:lnTo>
                      <a:pt x="194" y="48"/>
                    </a:lnTo>
                    <a:lnTo>
                      <a:pt x="196" y="51"/>
                    </a:lnTo>
                    <a:lnTo>
                      <a:pt x="195" y="54"/>
                    </a:lnTo>
                    <a:lnTo>
                      <a:pt x="188" y="61"/>
                    </a:lnTo>
                    <a:lnTo>
                      <a:pt x="183" y="69"/>
                    </a:lnTo>
                    <a:lnTo>
                      <a:pt x="178" y="75"/>
                    </a:lnTo>
                    <a:lnTo>
                      <a:pt x="173" y="78"/>
                    </a:lnTo>
                    <a:lnTo>
                      <a:pt x="168" y="83"/>
                    </a:lnTo>
                    <a:lnTo>
                      <a:pt x="163" y="88"/>
                    </a:lnTo>
                    <a:lnTo>
                      <a:pt x="156" y="88"/>
                    </a:lnTo>
                    <a:close/>
                    <a:moveTo>
                      <a:pt x="118" y="98"/>
                    </a:moveTo>
                    <a:lnTo>
                      <a:pt x="114" y="94"/>
                    </a:lnTo>
                    <a:lnTo>
                      <a:pt x="115" y="90"/>
                    </a:lnTo>
                    <a:lnTo>
                      <a:pt x="117" y="87"/>
                    </a:lnTo>
                    <a:lnTo>
                      <a:pt x="119" y="86"/>
                    </a:lnTo>
                    <a:lnTo>
                      <a:pt x="129" y="81"/>
                    </a:lnTo>
                    <a:lnTo>
                      <a:pt x="133" y="80"/>
                    </a:lnTo>
                    <a:lnTo>
                      <a:pt x="136" y="82"/>
                    </a:lnTo>
                    <a:lnTo>
                      <a:pt x="135" y="87"/>
                    </a:lnTo>
                    <a:lnTo>
                      <a:pt x="132" y="95"/>
                    </a:lnTo>
                    <a:lnTo>
                      <a:pt x="128" y="98"/>
                    </a:lnTo>
                    <a:lnTo>
                      <a:pt x="118" y="98"/>
                    </a:lnTo>
                    <a:close/>
                    <a:moveTo>
                      <a:pt x="79" y="107"/>
                    </a:moveTo>
                    <a:lnTo>
                      <a:pt x="77" y="103"/>
                    </a:lnTo>
                    <a:lnTo>
                      <a:pt x="80" y="85"/>
                    </a:lnTo>
                    <a:lnTo>
                      <a:pt x="83" y="80"/>
                    </a:lnTo>
                    <a:lnTo>
                      <a:pt x="87" y="79"/>
                    </a:lnTo>
                    <a:lnTo>
                      <a:pt x="95" y="79"/>
                    </a:lnTo>
                    <a:lnTo>
                      <a:pt x="102" y="79"/>
                    </a:lnTo>
                    <a:lnTo>
                      <a:pt x="105" y="81"/>
                    </a:lnTo>
                    <a:lnTo>
                      <a:pt x="108" y="84"/>
                    </a:lnTo>
                    <a:lnTo>
                      <a:pt x="108" y="87"/>
                    </a:lnTo>
                    <a:lnTo>
                      <a:pt x="105" y="90"/>
                    </a:lnTo>
                    <a:lnTo>
                      <a:pt x="97" y="93"/>
                    </a:lnTo>
                    <a:lnTo>
                      <a:pt x="93" y="95"/>
                    </a:lnTo>
                    <a:lnTo>
                      <a:pt x="88" y="103"/>
                    </a:lnTo>
                    <a:lnTo>
                      <a:pt x="85" y="106"/>
                    </a:lnTo>
                    <a:lnTo>
                      <a:pt x="85" y="107"/>
                    </a:lnTo>
                    <a:lnTo>
                      <a:pt x="79" y="107"/>
                    </a:lnTo>
                    <a:close/>
                    <a:moveTo>
                      <a:pt x="49" y="108"/>
                    </a:moveTo>
                    <a:lnTo>
                      <a:pt x="44" y="106"/>
                    </a:lnTo>
                    <a:lnTo>
                      <a:pt x="43" y="103"/>
                    </a:lnTo>
                    <a:lnTo>
                      <a:pt x="44" y="99"/>
                    </a:lnTo>
                    <a:lnTo>
                      <a:pt x="47" y="92"/>
                    </a:lnTo>
                    <a:lnTo>
                      <a:pt x="56" y="83"/>
                    </a:lnTo>
                    <a:lnTo>
                      <a:pt x="63" y="79"/>
                    </a:lnTo>
                    <a:lnTo>
                      <a:pt x="68" y="79"/>
                    </a:lnTo>
                    <a:lnTo>
                      <a:pt x="70" y="84"/>
                    </a:lnTo>
                    <a:lnTo>
                      <a:pt x="69" y="91"/>
                    </a:lnTo>
                    <a:lnTo>
                      <a:pt x="65" y="103"/>
                    </a:lnTo>
                    <a:lnTo>
                      <a:pt x="61" y="107"/>
                    </a:lnTo>
                    <a:lnTo>
                      <a:pt x="56" y="108"/>
                    </a:lnTo>
                    <a:lnTo>
                      <a:pt x="49" y="108"/>
                    </a:lnTo>
                    <a:close/>
                    <a:moveTo>
                      <a:pt x="116" y="113"/>
                    </a:moveTo>
                    <a:lnTo>
                      <a:pt x="105" y="112"/>
                    </a:lnTo>
                    <a:lnTo>
                      <a:pt x="96" y="111"/>
                    </a:lnTo>
                    <a:lnTo>
                      <a:pt x="93" y="109"/>
                    </a:lnTo>
                    <a:lnTo>
                      <a:pt x="92" y="105"/>
                    </a:lnTo>
                    <a:lnTo>
                      <a:pt x="93" y="105"/>
                    </a:lnTo>
                    <a:lnTo>
                      <a:pt x="96" y="101"/>
                    </a:lnTo>
                    <a:lnTo>
                      <a:pt x="101" y="99"/>
                    </a:lnTo>
                    <a:lnTo>
                      <a:pt x="108" y="99"/>
                    </a:lnTo>
                    <a:lnTo>
                      <a:pt x="114" y="102"/>
                    </a:lnTo>
                    <a:lnTo>
                      <a:pt x="119" y="105"/>
                    </a:lnTo>
                    <a:lnTo>
                      <a:pt x="121" y="107"/>
                    </a:lnTo>
                    <a:lnTo>
                      <a:pt x="119" y="112"/>
                    </a:lnTo>
                    <a:lnTo>
                      <a:pt x="116" y="113"/>
                    </a:lnTo>
                    <a:close/>
                    <a:moveTo>
                      <a:pt x="155" y="113"/>
                    </a:moveTo>
                    <a:lnTo>
                      <a:pt x="149" y="112"/>
                    </a:lnTo>
                    <a:lnTo>
                      <a:pt x="146" y="107"/>
                    </a:lnTo>
                    <a:lnTo>
                      <a:pt x="149" y="101"/>
                    </a:lnTo>
                    <a:lnTo>
                      <a:pt x="157" y="94"/>
                    </a:lnTo>
                    <a:lnTo>
                      <a:pt x="161" y="92"/>
                    </a:lnTo>
                    <a:lnTo>
                      <a:pt x="167" y="91"/>
                    </a:lnTo>
                    <a:lnTo>
                      <a:pt x="169" y="93"/>
                    </a:lnTo>
                    <a:lnTo>
                      <a:pt x="171" y="96"/>
                    </a:lnTo>
                    <a:lnTo>
                      <a:pt x="170" y="100"/>
                    </a:lnTo>
                    <a:lnTo>
                      <a:pt x="163" y="108"/>
                    </a:lnTo>
                    <a:lnTo>
                      <a:pt x="158" y="112"/>
                    </a:lnTo>
                    <a:lnTo>
                      <a:pt x="155" y="113"/>
                    </a:lnTo>
                    <a:close/>
                    <a:moveTo>
                      <a:pt x="83" y="171"/>
                    </a:moveTo>
                    <a:lnTo>
                      <a:pt x="77" y="170"/>
                    </a:lnTo>
                    <a:lnTo>
                      <a:pt x="74" y="167"/>
                    </a:lnTo>
                    <a:lnTo>
                      <a:pt x="72" y="161"/>
                    </a:lnTo>
                    <a:lnTo>
                      <a:pt x="74" y="160"/>
                    </a:lnTo>
                    <a:lnTo>
                      <a:pt x="77" y="153"/>
                    </a:lnTo>
                    <a:lnTo>
                      <a:pt x="79" y="151"/>
                    </a:lnTo>
                    <a:lnTo>
                      <a:pt x="82" y="151"/>
                    </a:lnTo>
                    <a:lnTo>
                      <a:pt x="86" y="155"/>
                    </a:lnTo>
                    <a:lnTo>
                      <a:pt x="85" y="166"/>
                    </a:lnTo>
                    <a:lnTo>
                      <a:pt x="83" y="171"/>
                    </a:lnTo>
                    <a:close/>
                    <a:moveTo>
                      <a:pt x="48" y="199"/>
                    </a:moveTo>
                    <a:lnTo>
                      <a:pt x="44" y="199"/>
                    </a:lnTo>
                    <a:lnTo>
                      <a:pt x="42" y="197"/>
                    </a:lnTo>
                    <a:lnTo>
                      <a:pt x="41" y="195"/>
                    </a:lnTo>
                    <a:lnTo>
                      <a:pt x="42" y="194"/>
                    </a:lnTo>
                    <a:lnTo>
                      <a:pt x="44" y="190"/>
                    </a:lnTo>
                    <a:lnTo>
                      <a:pt x="51" y="186"/>
                    </a:lnTo>
                    <a:lnTo>
                      <a:pt x="58" y="186"/>
                    </a:lnTo>
                    <a:lnTo>
                      <a:pt x="60" y="191"/>
                    </a:lnTo>
                    <a:lnTo>
                      <a:pt x="56" y="195"/>
                    </a:lnTo>
                    <a:lnTo>
                      <a:pt x="50" y="199"/>
                    </a:lnTo>
                    <a:lnTo>
                      <a:pt x="48" y="19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88" name="Freeform 532">
                <a:extLst>
                  <a:ext uri="{FF2B5EF4-FFF2-40B4-BE49-F238E27FC236}">
                    <a16:creationId xmlns:a16="http://schemas.microsoft.com/office/drawing/2014/main" id="{4E01A9A7-2BD3-430D-A072-DBC89970D83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34" y="2508"/>
                <a:ext cx="135" cy="90"/>
              </a:xfrm>
              <a:custGeom>
                <a:avLst/>
                <a:gdLst>
                  <a:gd name="T0" fmla="*/ 3 w 135"/>
                  <a:gd name="T1" fmla="*/ 13 h 90"/>
                  <a:gd name="T2" fmla="*/ 1 w 135"/>
                  <a:gd name="T3" fmla="*/ 11 h 90"/>
                  <a:gd name="T4" fmla="*/ 0 w 135"/>
                  <a:gd name="T5" fmla="*/ 8 h 90"/>
                  <a:gd name="T6" fmla="*/ 3 w 135"/>
                  <a:gd name="T7" fmla="*/ 2 h 90"/>
                  <a:gd name="T8" fmla="*/ 6 w 135"/>
                  <a:gd name="T9" fmla="*/ 0 h 90"/>
                  <a:gd name="T10" fmla="*/ 10 w 135"/>
                  <a:gd name="T11" fmla="*/ 0 h 90"/>
                  <a:gd name="T12" fmla="*/ 12 w 135"/>
                  <a:gd name="T13" fmla="*/ 3 h 90"/>
                  <a:gd name="T14" fmla="*/ 13 w 135"/>
                  <a:gd name="T15" fmla="*/ 8 h 90"/>
                  <a:gd name="T16" fmla="*/ 10 w 135"/>
                  <a:gd name="T17" fmla="*/ 12 h 90"/>
                  <a:gd name="T18" fmla="*/ 8 w 135"/>
                  <a:gd name="T19" fmla="*/ 13 h 90"/>
                  <a:gd name="T20" fmla="*/ 3 w 135"/>
                  <a:gd name="T21" fmla="*/ 13 h 90"/>
                  <a:gd name="T22" fmla="*/ 56 w 135"/>
                  <a:gd name="T23" fmla="*/ 21 h 90"/>
                  <a:gd name="T24" fmla="*/ 51 w 135"/>
                  <a:gd name="T25" fmla="*/ 20 h 90"/>
                  <a:gd name="T26" fmla="*/ 48 w 135"/>
                  <a:gd name="T27" fmla="*/ 17 h 90"/>
                  <a:gd name="T28" fmla="*/ 46 w 135"/>
                  <a:gd name="T29" fmla="*/ 14 h 90"/>
                  <a:gd name="T30" fmla="*/ 46 w 135"/>
                  <a:gd name="T31" fmla="*/ 13 h 90"/>
                  <a:gd name="T32" fmla="*/ 46 w 135"/>
                  <a:gd name="T33" fmla="*/ 6 h 90"/>
                  <a:gd name="T34" fmla="*/ 48 w 135"/>
                  <a:gd name="T35" fmla="*/ 2 h 90"/>
                  <a:gd name="T36" fmla="*/ 50 w 135"/>
                  <a:gd name="T37" fmla="*/ 1 h 90"/>
                  <a:gd name="T38" fmla="*/ 54 w 135"/>
                  <a:gd name="T39" fmla="*/ 1 h 90"/>
                  <a:gd name="T40" fmla="*/ 57 w 135"/>
                  <a:gd name="T41" fmla="*/ 4 h 90"/>
                  <a:gd name="T42" fmla="*/ 58 w 135"/>
                  <a:gd name="T43" fmla="*/ 6 h 90"/>
                  <a:gd name="T44" fmla="*/ 58 w 135"/>
                  <a:gd name="T45" fmla="*/ 15 h 90"/>
                  <a:gd name="T46" fmla="*/ 56 w 135"/>
                  <a:gd name="T47" fmla="*/ 21 h 90"/>
                  <a:gd name="T48" fmla="*/ 112 w 135"/>
                  <a:gd name="T49" fmla="*/ 90 h 90"/>
                  <a:gd name="T50" fmla="*/ 95 w 135"/>
                  <a:gd name="T51" fmla="*/ 82 h 90"/>
                  <a:gd name="T52" fmla="*/ 75 w 135"/>
                  <a:gd name="T53" fmla="*/ 82 h 90"/>
                  <a:gd name="T54" fmla="*/ 66 w 135"/>
                  <a:gd name="T55" fmla="*/ 65 h 90"/>
                  <a:gd name="T56" fmla="*/ 75 w 135"/>
                  <a:gd name="T57" fmla="*/ 58 h 90"/>
                  <a:gd name="T58" fmla="*/ 69 w 135"/>
                  <a:gd name="T59" fmla="*/ 44 h 90"/>
                  <a:gd name="T60" fmla="*/ 72 w 135"/>
                  <a:gd name="T61" fmla="*/ 46 h 90"/>
                  <a:gd name="T62" fmla="*/ 76 w 135"/>
                  <a:gd name="T63" fmla="*/ 46 h 90"/>
                  <a:gd name="T64" fmla="*/ 80 w 135"/>
                  <a:gd name="T65" fmla="*/ 45 h 90"/>
                  <a:gd name="T66" fmla="*/ 83 w 135"/>
                  <a:gd name="T67" fmla="*/ 43 h 90"/>
                  <a:gd name="T68" fmla="*/ 84 w 135"/>
                  <a:gd name="T69" fmla="*/ 41 h 90"/>
                  <a:gd name="T70" fmla="*/ 82 w 135"/>
                  <a:gd name="T71" fmla="*/ 32 h 90"/>
                  <a:gd name="T72" fmla="*/ 87 w 135"/>
                  <a:gd name="T73" fmla="*/ 24 h 90"/>
                  <a:gd name="T74" fmla="*/ 92 w 135"/>
                  <a:gd name="T75" fmla="*/ 21 h 90"/>
                  <a:gd name="T76" fmla="*/ 94 w 135"/>
                  <a:gd name="T77" fmla="*/ 20 h 90"/>
                  <a:gd name="T78" fmla="*/ 94 w 135"/>
                  <a:gd name="T79" fmla="*/ 12 h 90"/>
                  <a:gd name="T80" fmla="*/ 92 w 135"/>
                  <a:gd name="T81" fmla="*/ 10 h 90"/>
                  <a:gd name="T82" fmla="*/ 91 w 135"/>
                  <a:gd name="T83" fmla="*/ 8 h 90"/>
                  <a:gd name="T84" fmla="*/ 90 w 135"/>
                  <a:gd name="T85" fmla="*/ 6 h 90"/>
                  <a:gd name="T86" fmla="*/ 107 w 135"/>
                  <a:gd name="T87" fmla="*/ 15 h 90"/>
                  <a:gd name="T88" fmla="*/ 135 w 135"/>
                  <a:gd name="T89" fmla="*/ 46 h 90"/>
                  <a:gd name="T90" fmla="*/ 132 w 135"/>
                  <a:gd name="T91" fmla="*/ 54 h 90"/>
                  <a:gd name="T92" fmla="*/ 123 w 135"/>
                  <a:gd name="T93" fmla="*/ 83 h 90"/>
                  <a:gd name="T94" fmla="*/ 112 w 135"/>
                  <a:gd name="T95" fmla="*/ 90 h 9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35" h="90">
                    <a:moveTo>
                      <a:pt x="3" y="13"/>
                    </a:moveTo>
                    <a:lnTo>
                      <a:pt x="1" y="11"/>
                    </a:lnTo>
                    <a:lnTo>
                      <a:pt x="0" y="8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2" y="3"/>
                    </a:lnTo>
                    <a:lnTo>
                      <a:pt x="13" y="8"/>
                    </a:lnTo>
                    <a:lnTo>
                      <a:pt x="10" y="12"/>
                    </a:lnTo>
                    <a:lnTo>
                      <a:pt x="8" y="13"/>
                    </a:lnTo>
                    <a:lnTo>
                      <a:pt x="3" y="13"/>
                    </a:lnTo>
                    <a:close/>
                    <a:moveTo>
                      <a:pt x="56" y="21"/>
                    </a:moveTo>
                    <a:lnTo>
                      <a:pt x="51" y="20"/>
                    </a:lnTo>
                    <a:lnTo>
                      <a:pt x="48" y="17"/>
                    </a:lnTo>
                    <a:lnTo>
                      <a:pt x="46" y="14"/>
                    </a:lnTo>
                    <a:lnTo>
                      <a:pt x="46" y="13"/>
                    </a:lnTo>
                    <a:lnTo>
                      <a:pt x="46" y="6"/>
                    </a:lnTo>
                    <a:lnTo>
                      <a:pt x="48" y="2"/>
                    </a:lnTo>
                    <a:lnTo>
                      <a:pt x="50" y="1"/>
                    </a:lnTo>
                    <a:lnTo>
                      <a:pt x="54" y="1"/>
                    </a:lnTo>
                    <a:lnTo>
                      <a:pt x="57" y="4"/>
                    </a:lnTo>
                    <a:lnTo>
                      <a:pt x="58" y="6"/>
                    </a:lnTo>
                    <a:lnTo>
                      <a:pt x="58" y="15"/>
                    </a:lnTo>
                    <a:lnTo>
                      <a:pt x="56" y="21"/>
                    </a:lnTo>
                    <a:close/>
                    <a:moveTo>
                      <a:pt x="112" y="90"/>
                    </a:moveTo>
                    <a:lnTo>
                      <a:pt x="95" y="82"/>
                    </a:lnTo>
                    <a:lnTo>
                      <a:pt x="75" y="82"/>
                    </a:lnTo>
                    <a:lnTo>
                      <a:pt x="66" y="65"/>
                    </a:lnTo>
                    <a:lnTo>
                      <a:pt x="75" y="58"/>
                    </a:lnTo>
                    <a:lnTo>
                      <a:pt x="69" y="44"/>
                    </a:lnTo>
                    <a:lnTo>
                      <a:pt x="72" y="46"/>
                    </a:lnTo>
                    <a:lnTo>
                      <a:pt x="76" y="46"/>
                    </a:lnTo>
                    <a:lnTo>
                      <a:pt x="80" y="45"/>
                    </a:lnTo>
                    <a:lnTo>
                      <a:pt x="83" y="43"/>
                    </a:lnTo>
                    <a:lnTo>
                      <a:pt x="84" y="41"/>
                    </a:lnTo>
                    <a:lnTo>
                      <a:pt x="82" y="32"/>
                    </a:lnTo>
                    <a:lnTo>
                      <a:pt x="87" y="24"/>
                    </a:lnTo>
                    <a:lnTo>
                      <a:pt x="92" y="21"/>
                    </a:lnTo>
                    <a:lnTo>
                      <a:pt x="94" y="20"/>
                    </a:lnTo>
                    <a:lnTo>
                      <a:pt x="94" y="12"/>
                    </a:lnTo>
                    <a:lnTo>
                      <a:pt x="92" y="10"/>
                    </a:lnTo>
                    <a:lnTo>
                      <a:pt x="91" y="8"/>
                    </a:lnTo>
                    <a:lnTo>
                      <a:pt x="90" y="6"/>
                    </a:lnTo>
                    <a:lnTo>
                      <a:pt x="107" y="15"/>
                    </a:lnTo>
                    <a:lnTo>
                      <a:pt x="135" y="46"/>
                    </a:lnTo>
                    <a:lnTo>
                      <a:pt x="132" y="54"/>
                    </a:lnTo>
                    <a:lnTo>
                      <a:pt x="123" y="83"/>
                    </a:lnTo>
                    <a:lnTo>
                      <a:pt x="112" y="9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89" name="Freeform 533">
                <a:extLst>
                  <a:ext uri="{FF2B5EF4-FFF2-40B4-BE49-F238E27FC236}">
                    <a16:creationId xmlns:a16="http://schemas.microsoft.com/office/drawing/2014/main" id="{B7BE97F4-7ADE-4AB1-AA96-5BCED5DC9A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2" y="3360"/>
                <a:ext cx="18" cy="33"/>
              </a:xfrm>
              <a:custGeom>
                <a:avLst/>
                <a:gdLst>
                  <a:gd name="T0" fmla="*/ 5 w 18"/>
                  <a:gd name="T1" fmla="*/ 33 h 33"/>
                  <a:gd name="T2" fmla="*/ 4 w 18"/>
                  <a:gd name="T3" fmla="*/ 32 h 33"/>
                  <a:gd name="T4" fmla="*/ 2 w 18"/>
                  <a:gd name="T5" fmla="*/ 18 h 33"/>
                  <a:gd name="T6" fmla="*/ 2 w 18"/>
                  <a:gd name="T7" fmla="*/ 17 h 33"/>
                  <a:gd name="T8" fmla="*/ 1 w 18"/>
                  <a:gd name="T9" fmla="*/ 17 h 33"/>
                  <a:gd name="T10" fmla="*/ 0 w 18"/>
                  <a:gd name="T11" fmla="*/ 3 h 33"/>
                  <a:gd name="T12" fmla="*/ 16 w 18"/>
                  <a:gd name="T13" fmla="*/ 0 h 33"/>
                  <a:gd name="T14" fmla="*/ 18 w 18"/>
                  <a:gd name="T15" fmla="*/ 17 h 33"/>
                  <a:gd name="T16" fmla="*/ 18 w 18"/>
                  <a:gd name="T17" fmla="*/ 31 h 33"/>
                  <a:gd name="T18" fmla="*/ 16 w 18"/>
                  <a:gd name="T19" fmla="*/ 31 h 33"/>
                  <a:gd name="T20" fmla="*/ 7 w 18"/>
                  <a:gd name="T21" fmla="*/ 33 h 33"/>
                  <a:gd name="T22" fmla="*/ 5 w 18"/>
                  <a:gd name="T23" fmla="*/ 33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8" h="33">
                    <a:moveTo>
                      <a:pt x="5" y="33"/>
                    </a:moveTo>
                    <a:lnTo>
                      <a:pt x="4" y="32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1" y="17"/>
                    </a:lnTo>
                    <a:lnTo>
                      <a:pt x="0" y="3"/>
                    </a:lnTo>
                    <a:lnTo>
                      <a:pt x="16" y="0"/>
                    </a:lnTo>
                    <a:lnTo>
                      <a:pt x="18" y="17"/>
                    </a:lnTo>
                    <a:lnTo>
                      <a:pt x="18" y="31"/>
                    </a:lnTo>
                    <a:lnTo>
                      <a:pt x="16" y="31"/>
                    </a:lnTo>
                    <a:lnTo>
                      <a:pt x="7" y="33"/>
                    </a:lnTo>
                    <a:lnTo>
                      <a:pt x="5" y="3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90" name="Freeform 534">
                <a:extLst>
                  <a:ext uri="{FF2B5EF4-FFF2-40B4-BE49-F238E27FC236}">
                    <a16:creationId xmlns:a16="http://schemas.microsoft.com/office/drawing/2014/main" id="{1AD14212-570C-4F89-B131-95D9326900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4" y="3227"/>
                <a:ext cx="45" cy="60"/>
              </a:xfrm>
              <a:custGeom>
                <a:avLst/>
                <a:gdLst>
                  <a:gd name="T0" fmla="*/ 6 w 45"/>
                  <a:gd name="T1" fmla="*/ 60 h 60"/>
                  <a:gd name="T2" fmla="*/ 3 w 45"/>
                  <a:gd name="T3" fmla="*/ 56 h 60"/>
                  <a:gd name="T4" fmla="*/ 0 w 45"/>
                  <a:gd name="T5" fmla="*/ 35 h 60"/>
                  <a:gd name="T6" fmla="*/ 9 w 45"/>
                  <a:gd name="T7" fmla="*/ 25 h 60"/>
                  <a:gd name="T8" fmla="*/ 23 w 45"/>
                  <a:gd name="T9" fmla="*/ 0 h 60"/>
                  <a:gd name="T10" fmla="*/ 27 w 45"/>
                  <a:gd name="T11" fmla="*/ 1 h 60"/>
                  <a:gd name="T12" fmla="*/ 45 w 45"/>
                  <a:gd name="T13" fmla="*/ 44 h 60"/>
                  <a:gd name="T14" fmla="*/ 6 w 45"/>
                  <a:gd name="T15" fmla="*/ 60 h 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5" h="60">
                    <a:moveTo>
                      <a:pt x="6" y="60"/>
                    </a:moveTo>
                    <a:lnTo>
                      <a:pt x="3" y="56"/>
                    </a:lnTo>
                    <a:lnTo>
                      <a:pt x="0" y="35"/>
                    </a:lnTo>
                    <a:lnTo>
                      <a:pt x="9" y="25"/>
                    </a:lnTo>
                    <a:lnTo>
                      <a:pt x="23" y="0"/>
                    </a:lnTo>
                    <a:lnTo>
                      <a:pt x="27" y="1"/>
                    </a:lnTo>
                    <a:lnTo>
                      <a:pt x="45" y="44"/>
                    </a:lnTo>
                    <a:lnTo>
                      <a:pt x="6" y="6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91" name="Freeform 535">
                <a:extLst>
                  <a:ext uri="{FF2B5EF4-FFF2-40B4-BE49-F238E27FC236}">
                    <a16:creationId xmlns:a16="http://schemas.microsoft.com/office/drawing/2014/main" id="{EF64D937-03A1-455A-A877-AF98896F24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2" y="3249"/>
                <a:ext cx="64" cy="33"/>
              </a:xfrm>
              <a:custGeom>
                <a:avLst/>
                <a:gdLst>
                  <a:gd name="T0" fmla="*/ 32 w 64"/>
                  <a:gd name="T1" fmla="*/ 33 h 33"/>
                  <a:gd name="T2" fmla="*/ 31 w 64"/>
                  <a:gd name="T3" fmla="*/ 32 h 33"/>
                  <a:gd name="T4" fmla="*/ 27 w 64"/>
                  <a:gd name="T5" fmla="*/ 29 h 33"/>
                  <a:gd name="T6" fmla="*/ 24 w 64"/>
                  <a:gd name="T7" fmla="*/ 28 h 33"/>
                  <a:gd name="T8" fmla="*/ 21 w 64"/>
                  <a:gd name="T9" fmla="*/ 28 h 33"/>
                  <a:gd name="T10" fmla="*/ 19 w 64"/>
                  <a:gd name="T11" fmla="*/ 28 h 33"/>
                  <a:gd name="T12" fmla="*/ 18 w 64"/>
                  <a:gd name="T13" fmla="*/ 26 h 33"/>
                  <a:gd name="T14" fmla="*/ 0 w 64"/>
                  <a:gd name="T15" fmla="*/ 28 h 33"/>
                  <a:gd name="T16" fmla="*/ 3 w 64"/>
                  <a:gd name="T17" fmla="*/ 18 h 33"/>
                  <a:gd name="T18" fmla="*/ 0 w 64"/>
                  <a:gd name="T19" fmla="*/ 15 h 33"/>
                  <a:gd name="T20" fmla="*/ 3 w 64"/>
                  <a:gd name="T21" fmla="*/ 15 h 33"/>
                  <a:gd name="T22" fmla="*/ 7 w 64"/>
                  <a:gd name="T23" fmla="*/ 10 h 33"/>
                  <a:gd name="T24" fmla="*/ 8 w 64"/>
                  <a:gd name="T25" fmla="*/ 7 h 33"/>
                  <a:gd name="T26" fmla="*/ 22 w 64"/>
                  <a:gd name="T27" fmla="*/ 1 h 33"/>
                  <a:gd name="T28" fmla="*/ 30 w 64"/>
                  <a:gd name="T29" fmla="*/ 3 h 33"/>
                  <a:gd name="T30" fmla="*/ 38 w 64"/>
                  <a:gd name="T31" fmla="*/ 14 h 33"/>
                  <a:gd name="T32" fmla="*/ 60 w 64"/>
                  <a:gd name="T33" fmla="*/ 0 h 33"/>
                  <a:gd name="T34" fmla="*/ 64 w 64"/>
                  <a:gd name="T35" fmla="*/ 6 h 33"/>
                  <a:gd name="T36" fmla="*/ 52 w 64"/>
                  <a:gd name="T37" fmla="*/ 26 h 33"/>
                  <a:gd name="T38" fmla="*/ 43 w 64"/>
                  <a:gd name="T39" fmla="*/ 30 h 33"/>
                  <a:gd name="T40" fmla="*/ 32 w 64"/>
                  <a:gd name="T41" fmla="*/ 33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4" h="33">
                    <a:moveTo>
                      <a:pt x="32" y="33"/>
                    </a:moveTo>
                    <a:lnTo>
                      <a:pt x="31" y="32"/>
                    </a:lnTo>
                    <a:lnTo>
                      <a:pt x="27" y="29"/>
                    </a:lnTo>
                    <a:lnTo>
                      <a:pt x="24" y="28"/>
                    </a:lnTo>
                    <a:lnTo>
                      <a:pt x="21" y="28"/>
                    </a:lnTo>
                    <a:lnTo>
                      <a:pt x="19" y="28"/>
                    </a:lnTo>
                    <a:lnTo>
                      <a:pt x="18" y="26"/>
                    </a:lnTo>
                    <a:lnTo>
                      <a:pt x="0" y="28"/>
                    </a:lnTo>
                    <a:lnTo>
                      <a:pt x="3" y="18"/>
                    </a:lnTo>
                    <a:lnTo>
                      <a:pt x="0" y="15"/>
                    </a:lnTo>
                    <a:lnTo>
                      <a:pt x="3" y="15"/>
                    </a:lnTo>
                    <a:lnTo>
                      <a:pt x="7" y="10"/>
                    </a:lnTo>
                    <a:lnTo>
                      <a:pt x="8" y="7"/>
                    </a:lnTo>
                    <a:lnTo>
                      <a:pt x="22" y="1"/>
                    </a:lnTo>
                    <a:lnTo>
                      <a:pt x="30" y="3"/>
                    </a:lnTo>
                    <a:lnTo>
                      <a:pt x="38" y="14"/>
                    </a:lnTo>
                    <a:lnTo>
                      <a:pt x="60" y="0"/>
                    </a:lnTo>
                    <a:lnTo>
                      <a:pt x="64" y="6"/>
                    </a:lnTo>
                    <a:lnTo>
                      <a:pt x="52" y="26"/>
                    </a:lnTo>
                    <a:lnTo>
                      <a:pt x="43" y="30"/>
                    </a:lnTo>
                    <a:lnTo>
                      <a:pt x="32" y="3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92" name="Freeform 536">
                <a:extLst>
                  <a:ext uri="{FF2B5EF4-FFF2-40B4-BE49-F238E27FC236}">
                    <a16:creationId xmlns:a16="http://schemas.microsoft.com/office/drawing/2014/main" id="{E2C8124D-16C1-41CD-B0D2-259F7BFB1A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1" y="2122"/>
                <a:ext cx="71" cy="61"/>
              </a:xfrm>
              <a:custGeom>
                <a:avLst/>
                <a:gdLst>
                  <a:gd name="T0" fmla="*/ 41 w 71"/>
                  <a:gd name="T1" fmla="*/ 61 h 61"/>
                  <a:gd name="T2" fmla="*/ 3 w 71"/>
                  <a:gd name="T3" fmla="*/ 25 h 61"/>
                  <a:gd name="T4" fmla="*/ 0 w 71"/>
                  <a:gd name="T5" fmla="*/ 21 h 61"/>
                  <a:gd name="T6" fmla="*/ 14 w 71"/>
                  <a:gd name="T7" fmla="*/ 7 h 61"/>
                  <a:gd name="T8" fmla="*/ 28 w 71"/>
                  <a:gd name="T9" fmla="*/ 0 h 61"/>
                  <a:gd name="T10" fmla="*/ 56 w 71"/>
                  <a:gd name="T11" fmla="*/ 5 h 61"/>
                  <a:gd name="T12" fmla="*/ 71 w 71"/>
                  <a:gd name="T13" fmla="*/ 5 h 61"/>
                  <a:gd name="T14" fmla="*/ 53 w 71"/>
                  <a:gd name="T15" fmla="*/ 31 h 61"/>
                  <a:gd name="T16" fmla="*/ 36 w 71"/>
                  <a:gd name="T17" fmla="*/ 34 h 61"/>
                  <a:gd name="T18" fmla="*/ 41 w 71"/>
                  <a:gd name="T19" fmla="*/ 61 h 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1" h="61">
                    <a:moveTo>
                      <a:pt x="41" y="61"/>
                    </a:moveTo>
                    <a:lnTo>
                      <a:pt x="3" y="25"/>
                    </a:lnTo>
                    <a:lnTo>
                      <a:pt x="0" y="21"/>
                    </a:lnTo>
                    <a:lnTo>
                      <a:pt x="14" y="7"/>
                    </a:lnTo>
                    <a:lnTo>
                      <a:pt x="28" y="0"/>
                    </a:lnTo>
                    <a:lnTo>
                      <a:pt x="56" y="5"/>
                    </a:lnTo>
                    <a:lnTo>
                      <a:pt x="71" y="5"/>
                    </a:lnTo>
                    <a:lnTo>
                      <a:pt x="53" y="31"/>
                    </a:lnTo>
                    <a:lnTo>
                      <a:pt x="36" y="34"/>
                    </a:lnTo>
                    <a:lnTo>
                      <a:pt x="41" y="6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93" name="Freeform 537">
                <a:extLst>
                  <a:ext uri="{FF2B5EF4-FFF2-40B4-BE49-F238E27FC236}">
                    <a16:creationId xmlns:a16="http://schemas.microsoft.com/office/drawing/2014/main" id="{E475E8AF-6CC9-42BD-B384-7A0B2FBDC8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1" y="2817"/>
                <a:ext cx="61" cy="84"/>
              </a:xfrm>
              <a:custGeom>
                <a:avLst/>
                <a:gdLst>
                  <a:gd name="T0" fmla="*/ 24 w 61"/>
                  <a:gd name="T1" fmla="*/ 84 h 84"/>
                  <a:gd name="T2" fmla="*/ 21 w 61"/>
                  <a:gd name="T3" fmla="*/ 78 h 84"/>
                  <a:gd name="T4" fmla="*/ 17 w 61"/>
                  <a:gd name="T5" fmla="*/ 73 h 84"/>
                  <a:gd name="T6" fmla="*/ 12 w 61"/>
                  <a:gd name="T7" fmla="*/ 68 h 84"/>
                  <a:gd name="T8" fmla="*/ 10 w 61"/>
                  <a:gd name="T9" fmla="*/ 64 h 84"/>
                  <a:gd name="T10" fmla="*/ 13 w 61"/>
                  <a:gd name="T11" fmla="*/ 61 h 84"/>
                  <a:gd name="T12" fmla="*/ 22 w 61"/>
                  <a:gd name="T13" fmla="*/ 61 h 84"/>
                  <a:gd name="T14" fmla="*/ 23 w 61"/>
                  <a:gd name="T15" fmla="*/ 60 h 84"/>
                  <a:gd name="T16" fmla="*/ 22 w 61"/>
                  <a:gd name="T17" fmla="*/ 55 h 84"/>
                  <a:gd name="T18" fmla="*/ 18 w 61"/>
                  <a:gd name="T19" fmla="*/ 50 h 84"/>
                  <a:gd name="T20" fmla="*/ 15 w 61"/>
                  <a:gd name="T21" fmla="*/ 42 h 84"/>
                  <a:gd name="T22" fmla="*/ 13 w 61"/>
                  <a:gd name="T23" fmla="*/ 29 h 84"/>
                  <a:gd name="T24" fmla="*/ 9 w 61"/>
                  <a:gd name="T25" fmla="*/ 23 h 84"/>
                  <a:gd name="T26" fmla="*/ 4 w 61"/>
                  <a:gd name="T27" fmla="*/ 21 h 84"/>
                  <a:gd name="T28" fmla="*/ 1 w 61"/>
                  <a:gd name="T29" fmla="*/ 16 h 84"/>
                  <a:gd name="T30" fmla="*/ 1 w 61"/>
                  <a:gd name="T31" fmla="*/ 15 h 84"/>
                  <a:gd name="T32" fmla="*/ 0 w 61"/>
                  <a:gd name="T33" fmla="*/ 12 h 84"/>
                  <a:gd name="T34" fmla="*/ 15 w 61"/>
                  <a:gd name="T35" fmla="*/ 0 h 84"/>
                  <a:gd name="T36" fmla="*/ 47 w 61"/>
                  <a:gd name="T37" fmla="*/ 0 h 84"/>
                  <a:gd name="T38" fmla="*/ 61 w 61"/>
                  <a:gd name="T39" fmla="*/ 2 h 84"/>
                  <a:gd name="T40" fmla="*/ 46 w 61"/>
                  <a:gd name="T41" fmla="*/ 62 h 84"/>
                  <a:gd name="T42" fmla="*/ 51 w 61"/>
                  <a:gd name="T43" fmla="*/ 84 h 84"/>
                  <a:gd name="T44" fmla="*/ 24 w 61"/>
                  <a:gd name="T45" fmla="*/ 84 h 8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1" h="84">
                    <a:moveTo>
                      <a:pt x="24" y="84"/>
                    </a:moveTo>
                    <a:lnTo>
                      <a:pt x="21" y="78"/>
                    </a:lnTo>
                    <a:lnTo>
                      <a:pt x="17" y="73"/>
                    </a:lnTo>
                    <a:lnTo>
                      <a:pt x="12" y="68"/>
                    </a:lnTo>
                    <a:lnTo>
                      <a:pt x="10" y="64"/>
                    </a:lnTo>
                    <a:lnTo>
                      <a:pt x="13" y="61"/>
                    </a:lnTo>
                    <a:lnTo>
                      <a:pt x="22" y="61"/>
                    </a:lnTo>
                    <a:lnTo>
                      <a:pt x="23" y="60"/>
                    </a:lnTo>
                    <a:lnTo>
                      <a:pt x="22" y="55"/>
                    </a:lnTo>
                    <a:lnTo>
                      <a:pt x="18" y="50"/>
                    </a:lnTo>
                    <a:lnTo>
                      <a:pt x="15" y="42"/>
                    </a:lnTo>
                    <a:lnTo>
                      <a:pt x="13" y="29"/>
                    </a:lnTo>
                    <a:lnTo>
                      <a:pt x="9" y="23"/>
                    </a:lnTo>
                    <a:lnTo>
                      <a:pt x="4" y="21"/>
                    </a:lnTo>
                    <a:lnTo>
                      <a:pt x="1" y="16"/>
                    </a:lnTo>
                    <a:lnTo>
                      <a:pt x="1" y="15"/>
                    </a:lnTo>
                    <a:lnTo>
                      <a:pt x="0" y="12"/>
                    </a:lnTo>
                    <a:lnTo>
                      <a:pt x="15" y="0"/>
                    </a:lnTo>
                    <a:lnTo>
                      <a:pt x="47" y="0"/>
                    </a:lnTo>
                    <a:lnTo>
                      <a:pt x="61" y="2"/>
                    </a:lnTo>
                    <a:lnTo>
                      <a:pt x="46" y="62"/>
                    </a:lnTo>
                    <a:lnTo>
                      <a:pt x="51" y="84"/>
                    </a:lnTo>
                    <a:lnTo>
                      <a:pt x="24" y="8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94" name="Freeform 538">
                <a:extLst>
                  <a:ext uri="{FF2B5EF4-FFF2-40B4-BE49-F238E27FC236}">
                    <a16:creationId xmlns:a16="http://schemas.microsoft.com/office/drawing/2014/main" id="{F0F1C570-6061-47DC-B305-F89B9ED57D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6" y="3206"/>
                <a:ext cx="84" cy="70"/>
              </a:xfrm>
              <a:custGeom>
                <a:avLst/>
                <a:gdLst>
                  <a:gd name="T0" fmla="*/ 69 w 84"/>
                  <a:gd name="T1" fmla="*/ 70 h 70"/>
                  <a:gd name="T2" fmla="*/ 63 w 84"/>
                  <a:gd name="T3" fmla="*/ 69 h 70"/>
                  <a:gd name="T4" fmla="*/ 59 w 84"/>
                  <a:gd name="T5" fmla="*/ 57 h 70"/>
                  <a:gd name="T6" fmla="*/ 49 w 84"/>
                  <a:gd name="T7" fmla="*/ 66 h 70"/>
                  <a:gd name="T8" fmla="*/ 40 w 84"/>
                  <a:gd name="T9" fmla="*/ 68 h 70"/>
                  <a:gd name="T10" fmla="*/ 24 w 84"/>
                  <a:gd name="T11" fmla="*/ 56 h 70"/>
                  <a:gd name="T12" fmla="*/ 16 w 84"/>
                  <a:gd name="T13" fmla="*/ 57 h 70"/>
                  <a:gd name="T14" fmla="*/ 17 w 84"/>
                  <a:gd name="T15" fmla="*/ 69 h 70"/>
                  <a:gd name="T16" fmla="*/ 9 w 84"/>
                  <a:gd name="T17" fmla="*/ 69 h 70"/>
                  <a:gd name="T18" fmla="*/ 4 w 84"/>
                  <a:gd name="T19" fmla="*/ 62 h 70"/>
                  <a:gd name="T20" fmla="*/ 0 w 84"/>
                  <a:gd name="T21" fmla="*/ 0 h 70"/>
                  <a:gd name="T22" fmla="*/ 11 w 84"/>
                  <a:gd name="T23" fmla="*/ 13 h 70"/>
                  <a:gd name="T24" fmla="*/ 26 w 84"/>
                  <a:gd name="T25" fmla="*/ 11 h 70"/>
                  <a:gd name="T26" fmla="*/ 42 w 84"/>
                  <a:gd name="T27" fmla="*/ 14 h 70"/>
                  <a:gd name="T28" fmla="*/ 44 w 84"/>
                  <a:gd name="T29" fmla="*/ 24 h 70"/>
                  <a:gd name="T30" fmla="*/ 54 w 84"/>
                  <a:gd name="T31" fmla="*/ 22 h 70"/>
                  <a:gd name="T32" fmla="*/ 62 w 84"/>
                  <a:gd name="T33" fmla="*/ 23 h 70"/>
                  <a:gd name="T34" fmla="*/ 66 w 84"/>
                  <a:gd name="T35" fmla="*/ 36 h 70"/>
                  <a:gd name="T36" fmla="*/ 70 w 84"/>
                  <a:gd name="T37" fmla="*/ 44 h 70"/>
                  <a:gd name="T38" fmla="*/ 84 w 84"/>
                  <a:gd name="T39" fmla="*/ 52 h 70"/>
                  <a:gd name="T40" fmla="*/ 69 w 84"/>
                  <a:gd name="T41" fmla="*/ 70 h 7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84" h="70">
                    <a:moveTo>
                      <a:pt x="69" y="70"/>
                    </a:moveTo>
                    <a:lnTo>
                      <a:pt x="63" y="69"/>
                    </a:lnTo>
                    <a:lnTo>
                      <a:pt x="59" y="57"/>
                    </a:lnTo>
                    <a:lnTo>
                      <a:pt x="49" y="66"/>
                    </a:lnTo>
                    <a:lnTo>
                      <a:pt x="40" y="68"/>
                    </a:lnTo>
                    <a:lnTo>
                      <a:pt x="24" y="56"/>
                    </a:lnTo>
                    <a:lnTo>
                      <a:pt x="16" y="57"/>
                    </a:lnTo>
                    <a:lnTo>
                      <a:pt x="17" y="69"/>
                    </a:lnTo>
                    <a:lnTo>
                      <a:pt x="9" y="69"/>
                    </a:lnTo>
                    <a:lnTo>
                      <a:pt x="4" y="62"/>
                    </a:lnTo>
                    <a:lnTo>
                      <a:pt x="0" y="0"/>
                    </a:lnTo>
                    <a:lnTo>
                      <a:pt x="11" y="13"/>
                    </a:lnTo>
                    <a:lnTo>
                      <a:pt x="26" y="11"/>
                    </a:lnTo>
                    <a:lnTo>
                      <a:pt x="42" y="14"/>
                    </a:lnTo>
                    <a:lnTo>
                      <a:pt x="44" y="24"/>
                    </a:lnTo>
                    <a:lnTo>
                      <a:pt x="54" y="22"/>
                    </a:lnTo>
                    <a:lnTo>
                      <a:pt x="62" y="23"/>
                    </a:lnTo>
                    <a:lnTo>
                      <a:pt x="66" y="36"/>
                    </a:lnTo>
                    <a:lnTo>
                      <a:pt x="70" y="44"/>
                    </a:lnTo>
                    <a:lnTo>
                      <a:pt x="84" y="52"/>
                    </a:lnTo>
                    <a:lnTo>
                      <a:pt x="69" y="7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95" name="Freeform 539">
                <a:extLst>
                  <a:ext uri="{FF2B5EF4-FFF2-40B4-BE49-F238E27FC236}">
                    <a16:creationId xmlns:a16="http://schemas.microsoft.com/office/drawing/2014/main" id="{FFDC1FFF-D396-4519-BDF4-9DCEFD89D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8" y="2794"/>
                <a:ext cx="154" cy="299"/>
              </a:xfrm>
              <a:custGeom>
                <a:avLst/>
                <a:gdLst>
                  <a:gd name="T0" fmla="*/ 80 w 154"/>
                  <a:gd name="T1" fmla="*/ 299 h 299"/>
                  <a:gd name="T2" fmla="*/ 66 w 154"/>
                  <a:gd name="T3" fmla="*/ 274 h 299"/>
                  <a:gd name="T4" fmla="*/ 56 w 154"/>
                  <a:gd name="T5" fmla="*/ 268 h 299"/>
                  <a:gd name="T6" fmla="*/ 31 w 154"/>
                  <a:gd name="T7" fmla="*/ 264 h 299"/>
                  <a:gd name="T8" fmla="*/ 18 w 154"/>
                  <a:gd name="T9" fmla="*/ 259 h 299"/>
                  <a:gd name="T10" fmla="*/ 27 w 154"/>
                  <a:gd name="T11" fmla="*/ 247 h 299"/>
                  <a:gd name="T12" fmla="*/ 40 w 154"/>
                  <a:gd name="T13" fmla="*/ 252 h 299"/>
                  <a:gd name="T14" fmla="*/ 48 w 154"/>
                  <a:gd name="T15" fmla="*/ 242 h 299"/>
                  <a:gd name="T16" fmla="*/ 33 w 154"/>
                  <a:gd name="T17" fmla="*/ 233 h 299"/>
                  <a:gd name="T18" fmla="*/ 22 w 154"/>
                  <a:gd name="T19" fmla="*/ 224 h 299"/>
                  <a:gd name="T20" fmla="*/ 19 w 154"/>
                  <a:gd name="T21" fmla="*/ 212 h 299"/>
                  <a:gd name="T22" fmla="*/ 27 w 154"/>
                  <a:gd name="T23" fmla="*/ 192 h 299"/>
                  <a:gd name="T24" fmla="*/ 18 w 154"/>
                  <a:gd name="T25" fmla="*/ 179 h 299"/>
                  <a:gd name="T26" fmla="*/ 21 w 154"/>
                  <a:gd name="T27" fmla="*/ 151 h 299"/>
                  <a:gd name="T28" fmla="*/ 8 w 154"/>
                  <a:gd name="T29" fmla="*/ 141 h 299"/>
                  <a:gd name="T30" fmla="*/ 0 w 154"/>
                  <a:gd name="T31" fmla="*/ 107 h 299"/>
                  <a:gd name="T32" fmla="*/ 5 w 154"/>
                  <a:gd name="T33" fmla="*/ 91 h 299"/>
                  <a:gd name="T34" fmla="*/ 16 w 154"/>
                  <a:gd name="T35" fmla="*/ 84 h 299"/>
                  <a:gd name="T36" fmla="*/ 21 w 154"/>
                  <a:gd name="T37" fmla="*/ 90 h 299"/>
                  <a:gd name="T38" fmla="*/ 42 w 154"/>
                  <a:gd name="T39" fmla="*/ 71 h 299"/>
                  <a:gd name="T40" fmla="*/ 20 w 154"/>
                  <a:gd name="T41" fmla="*/ 49 h 299"/>
                  <a:gd name="T42" fmla="*/ 6 w 154"/>
                  <a:gd name="T43" fmla="*/ 47 h 299"/>
                  <a:gd name="T44" fmla="*/ 0 w 154"/>
                  <a:gd name="T45" fmla="*/ 37 h 299"/>
                  <a:gd name="T46" fmla="*/ 3 w 154"/>
                  <a:gd name="T47" fmla="*/ 22 h 299"/>
                  <a:gd name="T48" fmla="*/ 17 w 154"/>
                  <a:gd name="T49" fmla="*/ 18 h 299"/>
                  <a:gd name="T50" fmla="*/ 22 w 154"/>
                  <a:gd name="T51" fmla="*/ 5 h 299"/>
                  <a:gd name="T52" fmla="*/ 43 w 154"/>
                  <a:gd name="T53" fmla="*/ 0 h 299"/>
                  <a:gd name="T54" fmla="*/ 80 w 154"/>
                  <a:gd name="T55" fmla="*/ 59 h 299"/>
                  <a:gd name="T56" fmla="*/ 80 w 154"/>
                  <a:gd name="T57" fmla="*/ 65 h 299"/>
                  <a:gd name="T58" fmla="*/ 92 w 154"/>
                  <a:gd name="T59" fmla="*/ 79 h 299"/>
                  <a:gd name="T60" fmla="*/ 86 w 154"/>
                  <a:gd name="T61" fmla="*/ 89 h 299"/>
                  <a:gd name="T62" fmla="*/ 86 w 154"/>
                  <a:gd name="T63" fmla="*/ 102 h 299"/>
                  <a:gd name="T64" fmla="*/ 102 w 154"/>
                  <a:gd name="T65" fmla="*/ 133 h 299"/>
                  <a:gd name="T66" fmla="*/ 118 w 154"/>
                  <a:gd name="T67" fmla="*/ 151 h 299"/>
                  <a:gd name="T68" fmla="*/ 141 w 154"/>
                  <a:gd name="T69" fmla="*/ 155 h 299"/>
                  <a:gd name="T70" fmla="*/ 151 w 154"/>
                  <a:gd name="T71" fmla="*/ 165 h 299"/>
                  <a:gd name="T72" fmla="*/ 150 w 154"/>
                  <a:gd name="T73" fmla="*/ 183 h 299"/>
                  <a:gd name="T74" fmla="*/ 154 w 154"/>
                  <a:gd name="T75" fmla="*/ 198 h 299"/>
                  <a:gd name="T76" fmla="*/ 142 w 154"/>
                  <a:gd name="T77" fmla="*/ 212 h 299"/>
                  <a:gd name="T78" fmla="*/ 132 w 154"/>
                  <a:gd name="T79" fmla="*/ 222 h 299"/>
                  <a:gd name="T80" fmla="*/ 135 w 154"/>
                  <a:gd name="T81" fmla="*/ 232 h 299"/>
                  <a:gd name="T82" fmla="*/ 123 w 154"/>
                  <a:gd name="T83" fmla="*/ 240 h 299"/>
                  <a:gd name="T84" fmla="*/ 134 w 154"/>
                  <a:gd name="T85" fmla="*/ 252 h 299"/>
                  <a:gd name="T86" fmla="*/ 140 w 154"/>
                  <a:gd name="T87" fmla="*/ 254 h 299"/>
                  <a:gd name="T88" fmla="*/ 135 w 154"/>
                  <a:gd name="T89" fmla="*/ 264 h 299"/>
                  <a:gd name="T90" fmla="*/ 118 w 154"/>
                  <a:gd name="T91" fmla="*/ 260 h 299"/>
                  <a:gd name="T92" fmla="*/ 110 w 154"/>
                  <a:gd name="T93" fmla="*/ 270 h 299"/>
                  <a:gd name="T94" fmla="*/ 108 w 154"/>
                  <a:gd name="T95" fmla="*/ 284 h 299"/>
                  <a:gd name="T96" fmla="*/ 87 w 154"/>
                  <a:gd name="T97" fmla="*/ 281 h 299"/>
                  <a:gd name="T98" fmla="*/ 80 w 154"/>
                  <a:gd name="T99" fmla="*/ 299 h 299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54" h="299">
                    <a:moveTo>
                      <a:pt x="80" y="299"/>
                    </a:moveTo>
                    <a:lnTo>
                      <a:pt x="66" y="274"/>
                    </a:lnTo>
                    <a:lnTo>
                      <a:pt x="56" y="268"/>
                    </a:lnTo>
                    <a:lnTo>
                      <a:pt x="31" y="264"/>
                    </a:lnTo>
                    <a:lnTo>
                      <a:pt x="18" y="259"/>
                    </a:lnTo>
                    <a:lnTo>
                      <a:pt x="27" y="247"/>
                    </a:lnTo>
                    <a:lnTo>
                      <a:pt x="40" y="252"/>
                    </a:lnTo>
                    <a:lnTo>
                      <a:pt x="48" y="242"/>
                    </a:lnTo>
                    <a:lnTo>
                      <a:pt x="33" y="233"/>
                    </a:lnTo>
                    <a:lnTo>
                      <a:pt x="22" y="224"/>
                    </a:lnTo>
                    <a:lnTo>
                      <a:pt x="19" y="212"/>
                    </a:lnTo>
                    <a:lnTo>
                      <a:pt x="27" y="192"/>
                    </a:lnTo>
                    <a:lnTo>
                      <a:pt x="18" y="179"/>
                    </a:lnTo>
                    <a:lnTo>
                      <a:pt x="21" y="151"/>
                    </a:lnTo>
                    <a:lnTo>
                      <a:pt x="8" y="141"/>
                    </a:lnTo>
                    <a:lnTo>
                      <a:pt x="0" y="107"/>
                    </a:lnTo>
                    <a:lnTo>
                      <a:pt x="5" y="91"/>
                    </a:lnTo>
                    <a:lnTo>
                      <a:pt x="16" y="84"/>
                    </a:lnTo>
                    <a:lnTo>
                      <a:pt x="21" y="90"/>
                    </a:lnTo>
                    <a:lnTo>
                      <a:pt x="42" y="71"/>
                    </a:lnTo>
                    <a:lnTo>
                      <a:pt x="20" y="49"/>
                    </a:lnTo>
                    <a:lnTo>
                      <a:pt x="6" y="47"/>
                    </a:lnTo>
                    <a:lnTo>
                      <a:pt x="0" y="37"/>
                    </a:lnTo>
                    <a:lnTo>
                      <a:pt x="3" y="22"/>
                    </a:lnTo>
                    <a:lnTo>
                      <a:pt x="17" y="18"/>
                    </a:lnTo>
                    <a:lnTo>
                      <a:pt x="22" y="5"/>
                    </a:lnTo>
                    <a:lnTo>
                      <a:pt x="43" y="0"/>
                    </a:lnTo>
                    <a:lnTo>
                      <a:pt x="80" y="59"/>
                    </a:lnTo>
                    <a:lnTo>
                      <a:pt x="80" y="65"/>
                    </a:lnTo>
                    <a:lnTo>
                      <a:pt x="92" y="79"/>
                    </a:lnTo>
                    <a:lnTo>
                      <a:pt x="86" y="89"/>
                    </a:lnTo>
                    <a:lnTo>
                      <a:pt x="86" y="102"/>
                    </a:lnTo>
                    <a:lnTo>
                      <a:pt x="102" y="133"/>
                    </a:lnTo>
                    <a:lnTo>
                      <a:pt x="118" y="151"/>
                    </a:lnTo>
                    <a:lnTo>
                      <a:pt x="141" y="155"/>
                    </a:lnTo>
                    <a:lnTo>
                      <a:pt x="151" y="165"/>
                    </a:lnTo>
                    <a:lnTo>
                      <a:pt x="150" y="183"/>
                    </a:lnTo>
                    <a:lnTo>
                      <a:pt x="154" y="198"/>
                    </a:lnTo>
                    <a:lnTo>
                      <a:pt x="142" y="212"/>
                    </a:lnTo>
                    <a:lnTo>
                      <a:pt x="132" y="222"/>
                    </a:lnTo>
                    <a:lnTo>
                      <a:pt x="135" y="232"/>
                    </a:lnTo>
                    <a:lnTo>
                      <a:pt x="123" y="240"/>
                    </a:lnTo>
                    <a:lnTo>
                      <a:pt x="134" y="252"/>
                    </a:lnTo>
                    <a:lnTo>
                      <a:pt x="140" y="254"/>
                    </a:lnTo>
                    <a:lnTo>
                      <a:pt x="135" y="264"/>
                    </a:lnTo>
                    <a:lnTo>
                      <a:pt x="118" y="260"/>
                    </a:lnTo>
                    <a:lnTo>
                      <a:pt x="110" y="270"/>
                    </a:lnTo>
                    <a:lnTo>
                      <a:pt x="108" y="284"/>
                    </a:lnTo>
                    <a:lnTo>
                      <a:pt x="87" y="281"/>
                    </a:lnTo>
                    <a:lnTo>
                      <a:pt x="80" y="29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96" name="Freeform 540">
                <a:extLst>
                  <a:ext uri="{FF2B5EF4-FFF2-40B4-BE49-F238E27FC236}">
                    <a16:creationId xmlns:a16="http://schemas.microsoft.com/office/drawing/2014/main" id="{31683B1E-843F-47CB-BE4F-02A055F62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0" y="1948"/>
                <a:ext cx="92" cy="152"/>
              </a:xfrm>
              <a:custGeom>
                <a:avLst/>
                <a:gdLst>
                  <a:gd name="T0" fmla="*/ 70 w 92"/>
                  <a:gd name="T1" fmla="*/ 152 h 152"/>
                  <a:gd name="T2" fmla="*/ 53 w 92"/>
                  <a:gd name="T3" fmla="*/ 117 h 152"/>
                  <a:gd name="T4" fmla="*/ 31 w 92"/>
                  <a:gd name="T5" fmla="*/ 92 h 152"/>
                  <a:gd name="T6" fmla="*/ 31 w 92"/>
                  <a:gd name="T7" fmla="*/ 79 h 152"/>
                  <a:gd name="T8" fmla="*/ 0 w 92"/>
                  <a:gd name="T9" fmla="*/ 26 h 152"/>
                  <a:gd name="T10" fmla="*/ 12 w 92"/>
                  <a:gd name="T11" fmla="*/ 25 h 152"/>
                  <a:gd name="T12" fmla="*/ 40 w 92"/>
                  <a:gd name="T13" fmla="*/ 0 h 152"/>
                  <a:gd name="T14" fmla="*/ 56 w 92"/>
                  <a:gd name="T15" fmla="*/ 10 h 152"/>
                  <a:gd name="T16" fmla="*/ 69 w 92"/>
                  <a:gd name="T17" fmla="*/ 22 h 152"/>
                  <a:gd name="T18" fmla="*/ 83 w 92"/>
                  <a:gd name="T19" fmla="*/ 41 h 152"/>
                  <a:gd name="T20" fmla="*/ 81 w 92"/>
                  <a:gd name="T21" fmla="*/ 57 h 152"/>
                  <a:gd name="T22" fmla="*/ 58 w 92"/>
                  <a:gd name="T23" fmla="*/ 42 h 152"/>
                  <a:gd name="T24" fmla="*/ 56 w 92"/>
                  <a:gd name="T25" fmla="*/ 49 h 152"/>
                  <a:gd name="T26" fmla="*/ 70 w 92"/>
                  <a:gd name="T27" fmla="*/ 70 h 152"/>
                  <a:gd name="T28" fmla="*/ 82 w 92"/>
                  <a:gd name="T29" fmla="*/ 98 h 152"/>
                  <a:gd name="T30" fmla="*/ 63 w 92"/>
                  <a:gd name="T31" fmla="*/ 104 h 152"/>
                  <a:gd name="T32" fmla="*/ 72 w 92"/>
                  <a:gd name="T33" fmla="*/ 117 h 152"/>
                  <a:gd name="T34" fmla="*/ 91 w 92"/>
                  <a:gd name="T35" fmla="*/ 108 h 152"/>
                  <a:gd name="T36" fmla="*/ 92 w 92"/>
                  <a:gd name="T37" fmla="*/ 126 h 152"/>
                  <a:gd name="T38" fmla="*/ 70 w 92"/>
                  <a:gd name="T39" fmla="*/ 152 h 15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92" h="152">
                    <a:moveTo>
                      <a:pt x="70" y="152"/>
                    </a:moveTo>
                    <a:lnTo>
                      <a:pt x="53" y="117"/>
                    </a:lnTo>
                    <a:lnTo>
                      <a:pt x="31" y="92"/>
                    </a:lnTo>
                    <a:lnTo>
                      <a:pt x="31" y="79"/>
                    </a:lnTo>
                    <a:lnTo>
                      <a:pt x="0" y="26"/>
                    </a:lnTo>
                    <a:lnTo>
                      <a:pt x="12" y="25"/>
                    </a:lnTo>
                    <a:lnTo>
                      <a:pt x="40" y="0"/>
                    </a:lnTo>
                    <a:lnTo>
                      <a:pt x="56" y="10"/>
                    </a:lnTo>
                    <a:lnTo>
                      <a:pt x="69" y="22"/>
                    </a:lnTo>
                    <a:lnTo>
                      <a:pt x="83" y="41"/>
                    </a:lnTo>
                    <a:lnTo>
                      <a:pt x="81" y="57"/>
                    </a:lnTo>
                    <a:lnTo>
                      <a:pt x="58" y="42"/>
                    </a:lnTo>
                    <a:lnTo>
                      <a:pt x="56" y="49"/>
                    </a:lnTo>
                    <a:lnTo>
                      <a:pt x="70" y="70"/>
                    </a:lnTo>
                    <a:lnTo>
                      <a:pt x="82" y="98"/>
                    </a:lnTo>
                    <a:lnTo>
                      <a:pt x="63" y="104"/>
                    </a:lnTo>
                    <a:lnTo>
                      <a:pt x="72" y="117"/>
                    </a:lnTo>
                    <a:lnTo>
                      <a:pt x="91" y="108"/>
                    </a:lnTo>
                    <a:lnTo>
                      <a:pt x="92" y="126"/>
                    </a:lnTo>
                    <a:lnTo>
                      <a:pt x="70" y="152"/>
                    </a:lnTo>
                    <a:close/>
                  </a:path>
                </a:pathLst>
              </a:custGeom>
              <a:solidFill>
                <a:srgbClr val="004365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97" name="Freeform 541">
                <a:extLst>
                  <a:ext uri="{FF2B5EF4-FFF2-40B4-BE49-F238E27FC236}">
                    <a16:creationId xmlns:a16="http://schemas.microsoft.com/office/drawing/2014/main" id="{FDD8B473-43CC-432A-95D8-8016E2373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5" y="2647"/>
                <a:ext cx="101" cy="107"/>
              </a:xfrm>
              <a:custGeom>
                <a:avLst/>
                <a:gdLst>
                  <a:gd name="T0" fmla="*/ 50 w 101"/>
                  <a:gd name="T1" fmla="*/ 107 h 107"/>
                  <a:gd name="T2" fmla="*/ 46 w 101"/>
                  <a:gd name="T3" fmla="*/ 96 h 107"/>
                  <a:gd name="T4" fmla="*/ 28 w 101"/>
                  <a:gd name="T5" fmla="*/ 102 h 107"/>
                  <a:gd name="T6" fmla="*/ 24 w 101"/>
                  <a:gd name="T7" fmla="*/ 93 h 107"/>
                  <a:gd name="T8" fmla="*/ 11 w 101"/>
                  <a:gd name="T9" fmla="*/ 71 h 107"/>
                  <a:gd name="T10" fmla="*/ 7 w 101"/>
                  <a:gd name="T11" fmla="*/ 63 h 107"/>
                  <a:gd name="T12" fmla="*/ 0 w 101"/>
                  <a:gd name="T13" fmla="*/ 41 h 107"/>
                  <a:gd name="T14" fmla="*/ 5 w 101"/>
                  <a:gd name="T15" fmla="*/ 23 h 107"/>
                  <a:gd name="T16" fmla="*/ 1 w 101"/>
                  <a:gd name="T17" fmla="*/ 10 h 107"/>
                  <a:gd name="T18" fmla="*/ 9 w 101"/>
                  <a:gd name="T19" fmla="*/ 0 h 107"/>
                  <a:gd name="T20" fmla="*/ 26 w 101"/>
                  <a:gd name="T21" fmla="*/ 41 h 107"/>
                  <a:gd name="T22" fmla="*/ 52 w 101"/>
                  <a:gd name="T23" fmla="*/ 20 h 107"/>
                  <a:gd name="T24" fmla="*/ 60 w 101"/>
                  <a:gd name="T25" fmla="*/ 29 h 107"/>
                  <a:gd name="T26" fmla="*/ 92 w 101"/>
                  <a:gd name="T27" fmla="*/ 27 h 107"/>
                  <a:gd name="T28" fmla="*/ 101 w 101"/>
                  <a:gd name="T29" fmla="*/ 41 h 107"/>
                  <a:gd name="T30" fmla="*/ 93 w 101"/>
                  <a:gd name="T31" fmla="*/ 42 h 107"/>
                  <a:gd name="T32" fmla="*/ 83 w 101"/>
                  <a:gd name="T33" fmla="*/ 74 h 107"/>
                  <a:gd name="T34" fmla="*/ 69 w 101"/>
                  <a:gd name="T35" fmla="*/ 91 h 107"/>
                  <a:gd name="T36" fmla="*/ 74 w 101"/>
                  <a:gd name="T37" fmla="*/ 102 h 107"/>
                  <a:gd name="T38" fmla="*/ 50 w 101"/>
                  <a:gd name="T39" fmla="*/ 107 h 10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01" h="107">
                    <a:moveTo>
                      <a:pt x="50" y="107"/>
                    </a:moveTo>
                    <a:lnTo>
                      <a:pt x="46" y="96"/>
                    </a:lnTo>
                    <a:lnTo>
                      <a:pt x="28" y="102"/>
                    </a:lnTo>
                    <a:lnTo>
                      <a:pt x="24" y="93"/>
                    </a:lnTo>
                    <a:lnTo>
                      <a:pt x="11" y="71"/>
                    </a:lnTo>
                    <a:lnTo>
                      <a:pt x="7" y="63"/>
                    </a:lnTo>
                    <a:lnTo>
                      <a:pt x="0" y="41"/>
                    </a:lnTo>
                    <a:lnTo>
                      <a:pt x="5" y="23"/>
                    </a:lnTo>
                    <a:lnTo>
                      <a:pt x="1" y="10"/>
                    </a:lnTo>
                    <a:lnTo>
                      <a:pt x="9" y="0"/>
                    </a:lnTo>
                    <a:lnTo>
                      <a:pt x="26" y="41"/>
                    </a:lnTo>
                    <a:lnTo>
                      <a:pt x="52" y="20"/>
                    </a:lnTo>
                    <a:lnTo>
                      <a:pt x="60" y="29"/>
                    </a:lnTo>
                    <a:lnTo>
                      <a:pt x="92" y="27"/>
                    </a:lnTo>
                    <a:lnTo>
                      <a:pt x="101" y="41"/>
                    </a:lnTo>
                    <a:lnTo>
                      <a:pt x="93" y="42"/>
                    </a:lnTo>
                    <a:lnTo>
                      <a:pt x="83" y="74"/>
                    </a:lnTo>
                    <a:lnTo>
                      <a:pt x="69" y="91"/>
                    </a:lnTo>
                    <a:lnTo>
                      <a:pt x="74" y="102"/>
                    </a:lnTo>
                    <a:lnTo>
                      <a:pt x="50" y="10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98" name="Freeform 542">
                <a:extLst>
                  <a:ext uri="{FF2B5EF4-FFF2-40B4-BE49-F238E27FC236}">
                    <a16:creationId xmlns:a16="http://schemas.microsoft.com/office/drawing/2014/main" id="{E95AC385-0BD5-4356-B318-84A304F755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1" y="962"/>
                <a:ext cx="105" cy="224"/>
              </a:xfrm>
              <a:custGeom>
                <a:avLst/>
                <a:gdLst>
                  <a:gd name="T0" fmla="*/ 12 w 105"/>
                  <a:gd name="T1" fmla="*/ 224 h 224"/>
                  <a:gd name="T2" fmla="*/ 3 w 105"/>
                  <a:gd name="T3" fmla="*/ 219 h 224"/>
                  <a:gd name="T4" fmla="*/ 0 w 105"/>
                  <a:gd name="T5" fmla="*/ 212 h 224"/>
                  <a:gd name="T6" fmla="*/ 11 w 105"/>
                  <a:gd name="T7" fmla="*/ 197 h 224"/>
                  <a:gd name="T8" fmla="*/ 10 w 105"/>
                  <a:gd name="T9" fmla="*/ 189 h 224"/>
                  <a:gd name="T10" fmla="*/ 20 w 105"/>
                  <a:gd name="T11" fmla="*/ 183 h 224"/>
                  <a:gd name="T12" fmla="*/ 22 w 105"/>
                  <a:gd name="T13" fmla="*/ 171 h 224"/>
                  <a:gd name="T14" fmla="*/ 15 w 105"/>
                  <a:gd name="T15" fmla="*/ 159 h 224"/>
                  <a:gd name="T16" fmla="*/ 15 w 105"/>
                  <a:gd name="T17" fmla="*/ 134 h 224"/>
                  <a:gd name="T18" fmla="*/ 17 w 105"/>
                  <a:gd name="T19" fmla="*/ 105 h 224"/>
                  <a:gd name="T20" fmla="*/ 23 w 105"/>
                  <a:gd name="T21" fmla="*/ 90 h 224"/>
                  <a:gd name="T22" fmla="*/ 29 w 105"/>
                  <a:gd name="T23" fmla="*/ 89 h 224"/>
                  <a:gd name="T24" fmla="*/ 39 w 105"/>
                  <a:gd name="T25" fmla="*/ 75 h 224"/>
                  <a:gd name="T26" fmla="*/ 34 w 105"/>
                  <a:gd name="T27" fmla="*/ 67 h 224"/>
                  <a:gd name="T28" fmla="*/ 29 w 105"/>
                  <a:gd name="T29" fmla="*/ 65 h 224"/>
                  <a:gd name="T30" fmla="*/ 23 w 105"/>
                  <a:gd name="T31" fmla="*/ 53 h 224"/>
                  <a:gd name="T32" fmla="*/ 10 w 105"/>
                  <a:gd name="T33" fmla="*/ 40 h 224"/>
                  <a:gd name="T34" fmla="*/ 0 w 105"/>
                  <a:gd name="T35" fmla="*/ 8 h 224"/>
                  <a:gd name="T36" fmla="*/ 5 w 105"/>
                  <a:gd name="T37" fmla="*/ 1 h 224"/>
                  <a:gd name="T38" fmla="*/ 52 w 105"/>
                  <a:gd name="T39" fmla="*/ 0 h 224"/>
                  <a:gd name="T40" fmla="*/ 61 w 105"/>
                  <a:gd name="T41" fmla="*/ 11 h 224"/>
                  <a:gd name="T42" fmla="*/ 76 w 105"/>
                  <a:gd name="T43" fmla="*/ 13 h 224"/>
                  <a:gd name="T44" fmla="*/ 76 w 105"/>
                  <a:gd name="T45" fmla="*/ 24 h 224"/>
                  <a:gd name="T46" fmla="*/ 93 w 105"/>
                  <a:gd name="T47" fmla="*/ 17 h 224"/>
                  <a:gd name="T48" fmla="*/ 92 w 105"/>
                  <a:gd name="T49" fmla="*/ 32 h 224"/>
                  <a:gd name="T50" fmla="*/ 102 w 105"/>
                  <a:gd name="T51" fmla="*/ 34 h 224"/>
                  <a:gd name="T52" fmla="*/ 100 w 105"/>
                  <a:gd name="T53" fmla="*/ 50 h 224"/>
                  <a:gd name="T54" fmla="*/ 103 w 105"/>
                  <a:gd name="T55" fmla="*/ 63 h 224"/>
                  <a:gd name="T56" fmla="*/ 94 w 105"/>
                  <a:gd name="T57" fmla="*/ 83 h 224"/>
                  <a:gd name="T58" fmla="*/ 105 w 105"/>
                  <a:gd name="T59" fmla="*/ 174 h 224"/>
                  <a:gd name="T60" fmla="*/ 81 w 105"/>
                  <a:gd name="T61" fmla="*/ 170 h 224"/>
                  <a:gd name="T62" fmla="*/ 17 w 105"/>
                  <a:gd name="T63" fmla="*/ 220 h 224"/>
                  <a:gd name="T64" fmla="*/ 12 w 105"/>
                  <a:gd name="T65" fmla="*/ 224 h 22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05" h="224">
                    <a:moveTo>
                      <a:pt x="12" y="224"/>
                    </a:moveTo>
                    <a:lnTo>
                      <a:pt x="3" y="219"/>
                    </a:lnTo>
                    <a:lnTo>
                      <a:pt x="0" y="212"/>
                    </a:lnTo>
                    <a:lnTo>
                      <a:pt x="11" y="197"/>
                    </a:lnTo>
                    <a:lnTo>
                      <a:pt x="10" y="189"/>
                    </a:lnTo>
                    <a:lnTo>
                      <a:pt x="20" y="183"/>
                    </a:lnTo>
                    <a:lnTo>
                      <a:pt x="22" y="171"/>
                    </a:lnTo>
                    <a:lnTo>
                      <a:pt x="15" y="159"/>
                    </a:lnTo>
                    <a:lnTo>
                      <a:pt x="15" y="134"/>
                    </a:lnTo>
                    <a:lnTo>
                      <a:pt x="17" y="105"/>
                    </a:lnTo>
                    <a:lnTo>
                      <a:pt x="23" y="90"/>
                    </a:lnTo>
                    <a:lnTo>
                      <a:pt x="29" y="89"/>
                    </a:lnTo>
                    <a:lnTo>
                      <a:pt x="39" y="75"/>
                    </a:lnTo>
                    <a:lnTo>
                      <a:pt x="34" y="67"/>
                    </a:lnTo>
                    <a:lnTo>
                      <a:pt x="29" y="65"/>
                    </a:lnTo>
                    <a:lnTo>
                      <a:pt x="23" y="53"/>
                    </a:lnTo>
                    <a:lnTo>
                      <a:pt x="10" y="40"/>
                    </a:lnTo>
                    <a:lnTo>
                      <a:pt x="0" y="8"/>
                    </a:lnTo>
                    <a:lnTo>
                      <a:pt x="5" y="1"/>
                    </a:lnTo>
                    <a:lnTo>
                      <a:pt x="52" y="0"/>
                    </a:lnTo>
                    <a:lnTo>
                      <a:pt x="61" y="11"/>
                    </a:lnTo>
                    <a:lnTo>
                      <a:pt x="76" y="13"/>
                    </a:lnTo>
                    <a:lnTo>
                      <a:pt x="76" y="24"/>
                    </a:lnTo>
                    <a:lnTo>
                      <a:pt x="93" y="17"/>
                    </a:lnTo>
                    <a:lnTo>
                      <a:pt x="92" y="32"/>
                    </a:lnTo>
                    <a:lnTo>
                      <a:pt x="102" y="34"/>
                    </a:lnTo>
                    <a:lnTo>
                      <a:pt x="100" y="50"/>
                    </a:lnTo>
                    <a:lnTo>
                      <a:pt x="103" y="63"/>
                    </a:lnTo>
                    <a:lnTo>
                      <a:pt x="94" y="83"/>
                    </a:lnTo>
                    <a:lnTo>
                      <a:pt x="105" y="174"/>
                    </a:lnTo>
                    <a:lnTo>
                      <a:pt x="81" y="170"/>
                    </a:lnTo>
                    <a:lnTo>
                      <a:pt x="17" y="220"/>
                    </a:lnTo>
                    <a:lnTo>
                      <a:pt x="12" y="22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599" name="Freeform 543">
                <a:extLst>
                  <a:ext uri="{FF2B5EF4-FFF2-40B4-BE49-F238E27FC236}">
                    <a16:creationId xmlns:a16="http://schemas.microsoft.com/office/drawing/2014/main" id="{112674E9-655E-4775-BC17-90BA77632E2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81" y="2395"/>
                <a:ext cx="130" cy="159"/>
              </a:xfrm>
              <a:custGeom>
                <a:avLst/>
                <a:gdLst>
                  <a:gd name="T0" fmla="*/ 13 w 130"/>
                  <a:gd name="T1" fmla="*/ 17 h 159"/>
                  <a:gd name="T2" fmla="*/ 13 w 130"/>
                  <a:gd name="T3" fmla="*/ 13 h 159"/>
                  <a:gd name="T4" fmla="*/ 27 w 130"/>
                  <a:gd name="T5" fmla="*/ 1 h 159"/>
                  <a:gd name="T6" fmla="*/ 23 w 130"/>
                  <a:gd name="T7" fmla="*/ 14 h 159"/>
                  <a:gd name="T8" fmla="*/ 15 w 130"/>
                  <a:gd name="T9" fmla="*/ 19 h 159"/>
                  <a:gd name="T10" fmla="*/ 31 w 130"/>
                  <a:gd name="T11" fmla="*/ 25 h 159"/>
                  <a:gd name="T12" fmla="*/ 30 w 130"/>
                  <a:gd name="T13" fmla="*/ 13 h 159"/>
                  <a:gd name="T14" fmla="*/ 43 w 130"/>
                  <a:gd name="T15" fmla="*/ 8 h 159"/>
                  <a:gd name="T16" fmla="*/ 46 w 130"/>
                  <a:gd name="T17" fmla="*/ 16 h 159"/>
                  <a:gd name="T18" fmla="*/ 40 w 130"/>
                  <a:gd name="T19" fmla="*/ 25 h 159"/>
                  <a:gd name="T20" fmla="*/ 77 w 130"/>
                  <a:gd name="T21" fmla="*/ 45 h 159"/>
                  <a:gd name="T22" fmla="*/ 82 w 130"/>
                  <a:gd name="T23" fmla="*/ 29 h 159"/>
                  <a:gd name="T24" fmla="*/ 88 w 130"/>
                  <a:gd name="T25" fmla="*/ 28 h 159"/>
                  <a:gd name="T26" fmla="*/ 96 w 130"/>
                  <a:gd name="T27" fmla="*/ 38 h 159"/>
                  <a:gd name="T28" fmla="*/ 92 w 130"/>
                  <a:gd name="T29" fmla="*/ 42 h 159"/>
                  <a:gd name="T30" fmla="*/ 86 w 130"/>
                  <a:gd name="T31" fmla="*/ 38 h 159"/>
                  <a:gd name="T32" fmla="*/ 82 w 130"/>
                  <a:gd name="T33" fmla="*/ 46 h 159"/>
                  <a:gd name="T34" fmla="*/ 29 w 130"/>
                  <a:gd name="T35" fmla="*/ 73 h 159"/>
                  <a:gd name="T36" fmla="*/ 17 w 130"/>
                  <a:gd name="T37" fmla="*/ 65 h 159"/>
                  <a:gd name="T38" fmla="*/ 12 w 130"/>
                  <a:gd name="T39" fmla="*/ 64 h 159"/>
                  <a:gd name="T40" fmla="*/ 4 w 130"/>
                  <a:gd name="T41" fmla="*/ 50 h 159"/>
                  <a:gd name="T42" fmla="*/ 1 w 130"/>
                  <a:gd name="T43" fmla="*/ 31 h 159"/>
                  <a:gd name="T44" fmla="*/ 5 w 130"/>
                  <a:gd name="T45" fmla="*/ 28 h 159"/>
                  <a:gd name="T46" fmla="*/ 16 w 130"/>
                  <a:gd name="T47" fmla="*/ 28 h 159"/>
                  <a:gd name="T48" fmla="*/ 22 w 130"/>
                  <a:gd name="T49" fmla="*/ 26 h 159"/>
                  <a:gd name="T50" fmla="*/ 26 w 130"/>
                  <a:gd name="T51" fmla="*/ 36 h 159"/>
                  <a:gd name="T52" fmla="*/ 20 w 130"/>
                  <a:gd name="T53" fmla="*/ 42 h 159"/>
                  <a:gd name="T54" fmla="*/ 23 w 130"/>
                  <a:gd name="T55" fmla="*/ 47 h 159"/>
                  <a:gd name="T56" fmla="*/ 32 w 130"/>
                  <a:gd name="T57" fmla="*/ 47 h 159"/>
                  <a:gd name="T58" fmla="*/ 39 w 130"/>
                  <a:gd name="T59" fmla="*/ 40 h 159"/>
                  <a:gd name="T60" fmla="*/ 46 w 130"/>
                  <a:gd name="T61" fmla="*/ 44 h 159"/>
                  <a:gd name="T62" fmla="*/ 49 w 130"/>
                  <a:gd name="T63" fmla="*/ 60 h 159"/>
                  <a:gd name="T64" fmla="*/ 47 w 130"/>
                  <a:gd name="T65" fmla="*/ 65 h 159"/>
                  <a:gd name="T66" fmla="*/ 35 w 130"/>
                  <a:gd name="T67" fmla="*/ 63 h 159"/>
                  <a:gd name="T68" fmla="*/ 29 w 130"/>
                  <a:gd name="T69" fmla="*/ 73 h 159"/>
                  <a:gd name="T70" fmla="*/ 60 w 130"/>
                  <a:gd name="T71" fmla="*/ 128 h 159"/>
                  <a:gd name="T72" fmla="*/ 89 w 130"/>
                  <a:gd name="T73" fmla="*/ 115 h 159"/>
                  <a:gd name="T74" fmla="*/ 97 w 130"/>
                  <a:gd name="T75" fmla="*/ 92 h 159"/>
                  <a:gd name="T76" fmla="*/ 81 w 130"/>
                  <a:gd name="T77" fmla="*/ 90 h 159"/>
                  <a:gd name="T78" fmla="*/ 58 w 130"/>
                  <a:gd name="T79" fmla="*/ 72 h 159"/>
                  <a:gd name="T80" fmla="*/ 63 w 130"/>
                  <a:gd name="T81" fmla="*/ 49 h 159"/>
                  <a:gd name="T82" fmla="*/ 68 w 130"/>
                  <a:gd name="T83" fmla="*/ 40 h 159"/>
                  <a:gd name="T84" fmla="*/ 71 w 130"/>
                  <a:gd name="T85" fmla="*/ 44 h 159"/>
                  <a:gd name="T86" fmla="*/ 74 w 130"/>
                  <a:gd name="T87" fmla="*/ 54 h 159"/>
                  <a:gd name="T88" fmla="*/ 93 w 130"/>
                  <a:gd name="T89" fmla="*/ 49 h 159"/>
                  <a:gd name="T90" fmla="*/ 107 w 130"/>
                  <a:gd name="T91" fmla="*/ 46 h 159"/>
                  <a:gd name="T92" fmla="*/ 120 w 130"/>
                  <a:gd name="T93" fmla="*/ 48 h 159"/>
                  <a:gd name="T94" fmla="*/ 109 w 130"/>
                  <a:gd name="T95" fmla="*/ 113 h 15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30" h="159">
                    <a:moveTo>
                      <a:pt x="15" y="19"/>
                    </a:moveTo>
                    <a:lnTo>
                      <a:pt x="13" y="17"/>
                    </a:lnTo>
                    <a:lnTo>
                      <a:pt x="12" y="15"/>
                    </a:lnTo>
                    <a:lnTo>
                      <a:pt x="13" y="13"/>
                    </a:lnTo>
                    <a:lnTo>
                      <a:pt x="23" y="0"/>
                    </a:lnTo>
                    <a:lnTo>
                      <a:pt x="27" y="1"/>
                    </a:lnTo>
                    <a:lnTo>
                      <a:pt x="28" y="6"/>
                    </a:lnTo>
                    <a:lnTo>
                      <a:pt x="23" y="14"/>
                    </a:lnTo>
                    <a:lnTo>
                      <a:pt x="20" y="18"/>
                    </a:lnTo>
                    <a:lnTo>
                      <a:pt x="15" y="19"/>
                    </a:lnTo>
                    <a:close/>
                    <a:moveTo>
                      <a:pt x="40" y="25"/>
                    </a:moveTo>
                    <a:lnTo>
                      <a:pt x="31" y="25"/>
                    </a:lnTo>
                    <a:lnTo>
                      <a:pt x="28" y="16"/>
                    </a:lnTo>
                    <a:lnTo>
                      <a:pt x="30" y="13"/>
                    </a:lnTo>
                    <a:lnTo>
                      <a:pt x="38" y="9"/>
                    </a:lnTo>
                    <a:lnTo>
                      <a:pt x="43" y="8"/>
                    </a:lnTo>
                    <a:lnTo>
                      <a:pt x="45" y="11"/>
                    </a:lnTo>
                    <a:lnTo>
                      <a:pt x="46" y="16"/>
                    </a:lnTo>
                    <a:lnTo>
                      <a:pt x="43" y="23"/>
                    </a:lnTo>
                    <a:lnTo>
                      <a:pt x="40" y="25"/>
                    </a:lnTo>
                    <a:close/>
                    <a:moveTo>
                      <a:pt x="79" y="47"/>
                    </a:moveTo>
                    <a:lnTo>
                      <a:pt x="77" y="45"/>
                    </a:lnTo>
                    <a:lnTo>
                      <a:pt x="78" y="36"/>
                    </a:lnTo>
                    <a:lnTo>
                      <a:pt x="82" y="29"/>
                    </a:lnTo>
                    <a:lnTo>
                      <a:pt x="84" y="28"/>
                    </a:lnTo>
                    <a:lnTo>
                      <a:pt x="88" y="28"/>
                    </a:lnTo>
                    <a:lnTo>
                      <a:pt x="93" y="33"/>
                    </a:lnTo>
                    <a:lnTo>
                      <a:pt x="96" y="38"/>
                    </a:lnTo>
                    <a:lnTo>
                      <a:pt x="94" y="42"/>
                    </a:lnTo>
                    <a:lnTo>
                      <a:pt x="92" y="42"/>
                    </a:lnTo>
                    <a:lnTo>
                      <a:pt x="90" y="41"/>
                    </a:lnTo>
                    <a:lnTo>
                      <a:pt x="86" y="38"/>
                    </a:lnTo>
                    <a:lnTo>
                      <a:pt x="83" y="40"/>
                    </a:lnTo>
                    <a:lnTo>
                      <a:pt x="82" y="46"/>
                    </a:lnTo>
                    <a:lnTo>
                      <a:pt x="79" y="47"/>
                    </a:lnTo>
                    <a:close/>
                    <a:moveTo>
                      <a:pt x="29" y="73"/>
                    </a:moveTo>
                    <a:lnTo>
                      <a:pt x="22" y="71"/>
                    </a:lnTo>
                    <a:lnTo>
                      <a:pt x="17" y="65"/>
                    </a:lnTo>
                    <a:lnTo>
                      <a:pt x="14" y="64"/>
                    </a:lnTo>
                    <a:lnTo>
                      <a:pt x="12" y="64"/>
                    </a:lnTo>
                    <a:lnTo>
                      <a:pt x="9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1" y="31"/>
                    </a:lnTo>
                    <a:lnTo>
                      <a:pt x="3" y="28"/>
                    </a:lnTo>
                    <a:lnTo>
                      <a:pt x="5" y="28"/>
                    </a:lnTo>
                    <a:lnTo>
                      <a:pt x="11" y="33"/>
                    </a:lnTo>
                    <a:lnTo>
                      <a:pt x="16" y="28"/>
                    </a:lnTo>
                    <a:lnTo>
                      <a:pt x="19" y="25"/>
                    </a:lnTo>
                    <a:lnTo>
                      <a:pt x="22" y="26"/>
                    </a:lnTo>
                    <a:lnTo>
                      <a:pt x="26" y="31"/>
                    </a:lnTo>
                    <a:lnTo>
                      <a:pt x="26" y="36"/>
                    </a:lnTo>
                    <a:lnTo>
                      <a:pt x="23" y="40"/>
                    </a:lnTo>
                    <a:lnTo>
                      <a:pt x="20" y="42"/>
                    </a:lnTo>
                    <a:lnTo>
                      <a:pt x="21" y="44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2" y="47"/>
                    </a:lnTo>
                    <a:lnTo>
                      <a:pt x="37" y="40"/>
                    </a:lnTo>
                    <a:lnTo>
                      <a:pt x="39" y="40"/>
                    </a:lnTo>
                    <a:lnTo>
                      <a:pt x="44" y="41"/>
                    </a:lnTo>
                    <a:lnTo>
                      <a:pt x="46" y="44"/>
                    </a:lnTo>
                    <a:lnTo>
                      <a:pt x="49" y="52"/>
                    </a:lnTo>
                    <a:lnTo>
                      <a:pt x="49" y="60"/>
                    </a:lnTo>
                    <a:lnTo>
                      <a:pt x="48" y="64"/>
                    </a:lnTo>
                    <a:lnTo>
                      <a:pt x="47" y="65"/>
                    </a:lnTo>
                    <a:lnTo>
                      <a:pt x="41" y="65"/>
                    </a:lnTo>
                    <a:lnTo>
                      <a:pt x="35" y="63"/>
                    </a:lnTo>
                    <a:lnTo>
                      <a:pt x="32" y="65"/>
                    </a:lnTo>
                    <a:lnTo>
                      <a:pt x="29" y="73"/>
                    </a:lnTo>
                    <a:close/>
                    <a:moveTo>
                      <a:pt x="88" y="159"/>
                    </a:moveTo>
                    <a:lnTo>
                      <a:pt x="60" y="128"/>
                    </a:lnTo>
                    <a:lnTo>
                      <a:pt x="71" y="105"/>
                    </a:lnTo>
                    <a:lnTo>
                      <a:pt x="89" y="115"/>
                    </a:lnTo>
                    <a:lnTo>
                      <a:pt x="98" y="108"/>
                    </a:lnTo>
                    <a:lnTo>
                      <a:pt x="97" y="92"/>
                    </a:lnTo>
                    <a:lnTo>
                      <a:pt x="89" y="90"/>
                    </a:lnTo>
                    <a:lnTo>
                      <a:pt x="81" y="90"/>
                    </a:lnTo>
                    <a:lnTo>
                      <a:pt x="76" y="80"/>
                    </a:lnTo>
                    <a:lnTo>
                      <a:pt x="58" y="72"/>
                    </a:lnTo>
                    <a:lnTo>
                      <a:pt x="63" y="61"/>
                    </a:lnTo>
                    <a:lnTo>
                      <a:pt x="63" y="49"/>
                    </a:lnTo>
                    <a:lnTo>
                      <a:pt x="65" y="43"/>
                    </a:lnTo>
                    <a:lnTo>
                      <a:pt x="68" y="40"/>
                    </a:lnTo>
                    <a:lnTo>
                      <a:pt x="70" y="40"/>
                    </a:lnTo>
                    <a:lnTo>
                      <a:pt x="71" y="44"/>
                    </a:lnTo>
                    <a:lnTo>
                      <a:pt x="71" y="48"/>
                    </a:lnTo>
                    <a:lnTo>
                      <a:pt x="74" y="54"/>
                    </a:lnTo>
                    <a:lnTo>
                      <a:pt x="83" y="55"/>
                    </a:lnTo>
                    <a:lnTo>
                      <a:pt x="93" y="49"/>
                    </a:lnTo>
                    <a:lnTo>
                      <a:pt x="100" y="46"/>
                    </a:lnTo>
                    <a:lnTo>
                      <a:pt x="107" y="46"/>
                    </a:lnTo>
                    <a:lnTo>
                      <a:pt x="112" y="44"/>
                    </a:lnTo>
                    <a:lnTo>
                      <a:pt x="120" y="48"/>
                    </a:lnTo>
                    <a:lnTo>
                      <a:pt x="130" y="87"/>
                    </a:lnTo>
                    <a:lnTo>
                      <a:pt x="109" y="113"/>
                    </a:lnTo>
                    <a:lnTo>
                      <a:pt x="88" y="15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00" name="Freeform 544">
                <a:extLst>
                  <a:ext uri="{FF2B5EF4-FFF2-40B4-BE49-F238E27FC236}">
                    <a16:creationId xmlns:a16="http://schemas.microsoft.com/office/drawing/2014/main" id="{E74627FD-062B-41E1-B3CE-468B137FAA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5" y="2778"/>
                <a:ext cx="45" cy="56"/>
              </a:xfrm>
              <a:custGeom>
                <a:avLst/>
                <a:gdLst>
                  <a:gd name="T0" fmla="*/ 41 w 45"/>
                  <a:gd name="T1" fmla="*/ 56 h 56"/>
                  <a:gd name="T2" fmla="*/ 0 w 45"/>
                  <a:gd name="T3" fmla="*/ 48 h 56"/>
                  <a:gd name="T4" fmla="*/ 9 w 45"/>
                  <a:gd name="T5" fmla="*/ 26 h 56"/>
                  <a:gd name="T6" fmla="*/ 1 w 45"/>
                  <a:gd name="T7" fmla="*/ 18 h 56"/>
                  <a:gd name="T8" fmla="*/ 3 w 45"/>
                  <a:gd name="T9" fmla="*/ 3 h 56"/>
                  <a:gd name="T10" fmla="*/ 14 w 45"/>
                  <a:gd name="T11" fmla="*/ 0 h 56"/>
                  <a:gd name="T12" fmla="*/ 18 w 45"/>
                  <a:gd name="T13" fmla="*/ 18 h 56"/>
                  <a:gd name="T14" fmla="*/ 41 w 45"/>
                  <a:gd name="T15" fmla="*/ 20 h 56"/>
                  <a:gd name="T16" fmla="*/ 45 w 45"/>
                  <a:gd name="T17" fmla="*/ 29 h 56"/>
                  <a:gd name="T18" fmla="*/ 35 w 45"/>
                  <a:gd name="T19" fmla="*/ 30 h 56"/>
                  <a:gd name="T20" fmla="*/ 33 w 45"/>
                  <a:gd name="T21" fmla="*/ 38 h 56"/>
                  <a:gd name="T22" fmla="*/ 45 w 45"/>
                  <a:gd name="T23" fmla="*/ 46 h 56"/>
                  <a:gd name="T24" fmla="*/ 41 w 45"/>
                  <a:gd name="T25" fmla="*/ 56 h 5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5" h="56">
                    <a:moveTo>
                      <a:pt x="41" y="56"/>
                    </a:moveTo>
                    <a:lnTo>
                      <a:pt x="0" y="48"/>
                    </a:lnTo>
                    <a:lnTo>
                      <a:pt x="9" y="26"/>
                    </a:lnTo>
                    <a:lnTo>
                      <a:pt x="1" y="18"/>
                    </a:lnTo>
                    <a:lnTo>
                      <a:pt x="3" y="3"/>
                    </a:lnTo>
                    <a:lnTo>
                      <a:pt x="14" y="0"/>
                    </a:lnTo>
                    <a:lnTo>
                      <a:pt x="18" y="18"/>
                    </a:lnTo>
                    <a:lnTo>
                      <a:pt x="41" y="20"/>
                    </a:lnTo>
                    <a:lnTo>
                      <a:pt x="45" y="29"/>
                    </a:lnTo>
                    <a:lnTo>
                      <a:pt x="35" y="30"/>
                    </a:lnTo>
                    <a:lnTo>
                      <a:pt x="33" y="38"/>
                    </a:lnTo>
                    <a:lnTo>
                      <a:pt x="45" y="46"/>
                    </a:lnTo>
                    <a:lnTo>
                      <a:pt x="41" y="5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01" name="Freeform 545">
                <a:extLst>
                  <a:ext uri="{FF2B5EF4-FFF2-40B4-BE49-F238E27FC236}">
                    <a16:creationId xmlns:a16="http://schemas.microsoft.com/office/drawing/2014/main" id="{B6ADF899-BA6E-4939-A391-0ADDC23C7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2" y="3161"/>
                <a:ext cx="98" cy="95"/>
              </a:xfrm>
              <a:custGeom>
                <a:avLst/>
                <a:gdLst>
                  <a:gd name="T0" fmla="*/ 8 w 98"/>
                  <a:gd name="T1" fmla="*/ 95 h 95"/>
                  <a:gd name="T2" fmla="*/ 9 w 98"/>
                  <a:gd name="T3" fmla="*/ 91 h 95"/>
                  <a:gd name="T4" fmla="*/ 9 w 98"/>
                  <a:gd name="T5" fmla="*/ 90 h 95"/>
                  <a:gd name="T6" fmla="*/ 9 w 98"/>
                  <a:gd name="T7" fmla="*/ 84 h 95"/>
                  <a:gd name="T8" fmla="*/ 6 w 98"/>
                  <a:gd name="T9" fmla="*/ 82 h 95"/>
                  <a:gd name="T10" fmla="*/ 4 w 98"/>
                  <a:gd name="T11" fmla="*/ 82 h 95"/>
                  <a:gd name="T12" fmla="*/ 0 w 98"/>
                  <a:gd name="T13" fmla="*/ 84 h 95"/>
                  <a:gd name="T14" fmla="*/ 6 w 98"/>
                  <a:gd name="T15" fmla="*/ 46 h 95"/>
                  <a:gd name="T16" fmla="*/ 59 w 98"/>
                  <a:gd name="T17" fmla="*/ 0 h 95"/>
                  <a:gd name="T18" fmla="*/ 63 w 98"/>
                  <a:gd name="T19" fmla="*/ 10 h 95"/>
                  <a:gd name="T20" fmla="*/ 71 w 98"/>
                  <a:gd name="T21" fmla="*/ 31 h 95"/>
                  <a:gd name="T22" fmla="*/ 98 w 98"/>
                  <a:gd name="T23" fmla="*/ 54 h 95"/>
                  <a:gd name="T24" fmla="*/ 75 w 98"/>
                  <a:gd name="T25" fmla="*/ 56 h 95"/>
                  <a:gd name="T26" fmla="*/ 49 w 98"/>
                  <a:gd name="T27" fmla="*/ 66 h 95"/>
                  <a:gd name="T28" fmla="*/ 22 w 98"/>
                  <a:gd name="T29" fmla="*/ 89 h 95"/>
                  <a:gd name="T30" fmla="*/ 8 w 98"/>
                  <a:gd name="T31" fmla="*/ 95 h 9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98" h="95">
                    <a:moveTo>
                      <a:pt x="8" y="95"/>
                    </a:moveTo>
                    <a:lnTo>
                      <a:pt x="9" y="91"/>
                    </a:lnTo>
                    <a:lnTo>
                      <a:pt x="9" y="90"/>
                    </a:lnTo>
                    <a:lnTo>
                      <a:pt x="9" y="84"/>
                    </a:lnTo>
                    <a:lnTo>
                      <a:pt x="6" y="82"/>
                    </a:lnTo>
                    <a:lnTo>
                      <a:pt x="4" y="82"/>
                    </a:lnTo>
                    <a:lnTo>
                      <a:pt x="0" y="84"/>
                    </a:lnTo>
                    <a:lnTo>
                      <a:pt x="6" y="46"/>
                    </a:lnTo>
                    <a:lnTo>
                      <a:pt x="59" y="0"/>
                    </a:lnTo>
                    <a:lnTo>
                      <a:pt x="63" y="10"/>
                    </a:lnTo>
                    <a:lnTo>
                      <a:pt x="71" y="31"/>
                    </a:lnTo>
                    <a:lnTo>
                      <a:pt x="98" y="54"/>
                    </a:lnTo>
                    <a:lnTo>
                      <a:pt x="75" y="56"/>
                    </a:lnTo>
                    <a:lnTo>
                      <a:pt x="49" y="66"/>
                    </a:lnTo>
                    <a:lnTo>
                      <a:pt x="22" y="89"/>
                    </a:lnTo>
                    <a:lnTo>
                      <a:pt x="8" y="9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02" name="Freeform 546">
                <a:extLst>
                  <a:ext uri="{FF2B5EF4-FFF2-40B4-BE49-F238E27FC236}">
                    <a16:creationId xmlns:a16="http://schemas.microsoft.com/office/drawing/2014/main" id="{A600C474-22B3-4D5D-93C7-ED1DC5D76B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2" y="3238"/>
                <a:ext cx="51" cy="55"/>
              </a:xfrm>
              <a:custGeom>
                <a:avLst/>
                <a:gdLst>
                  <a:gd name="T0" fmla="*/ 23 w 51"/>
                  <a:gd name="T1" fmla="*/ 55 h 55"/>
                  <a:gd name="T2" fmla="*/ 23 w 51"/>
                  <a:gd name="T3" fmla="*/ 55 h 55"/>
                  <a:gd name="T4" fmla="*/ 23 w 51"/>
                  <a:gd name="T5" fmla="*/ 55 h 55"/>
                  <a:gd name="T6" fmla="*/ 23 w 51"/>
                  <a:gd name="T7" fmla="*/ 55 h 55"/>
                  <a:gd name="T8" fmla="*/ 16 w 51"/>
                  <a:gd name="T9" fmla="*/ 44 h 55"/>
                  <a:gd name="T10" fmla="*/ 0 w 51"/>
                  <a:gd name="T11" fmla="*/ 36 h 55"/>
                  <a:gd name="T12" fmla="*/ 11 w 51"/>
                  <a:gd name="T13" fmla="*/ 23 h 55"/>
                  <a:gd name="T14" fmla="*/ 14 w 51"/>
                  <a:gd name="T15" fmla="*/ 7 h 55"/>
                  <a:gd name="T16" fmla="*/ 38 w 51"/>
                  <a:gd name="T17" fmla="*/ 0 h 55"/>
                  <a:gd name="T18" fmla="*/ 38 w 51"/>
                  <a:gd name="T19" fmla="*/ 0 h 55"/>
                  <a:gd name="T20" fmla="*/ 41 w 51"/>
                  <a:gd name="T21" fmla="*/ 8 h 55"/>
                  <a:gd name="T22" fmla="*/ 41 w 51"/>
                  <a:gd name="T23" fmla="*/ 8 h 55"/>
                  <a:gd name="T24" fmla="*/ 41 w 51"/>
                  <a:gd name="T25" fmla="*/ 18 h 55"/>
                  <a:gd name="T26" fmla="*/ 36 w 51"/>
                  <a:gd name="T27" fmla="*/ 30 h 55"/>
                  <a:gd name="T28" fmla="*/ 36 w 51"/>
                  <a:gd name="T29" fmla="*/ 30 h 55"/>
                  <a:gd name="T30" fmla="*/ 36 w 51"/>
                  <a:gd name="T31" fmla="*/ 30 h 55"/>
                  <a:gd name="T32" fmla="*/ 51 w 51"/>
                  <a:gd name="T33" fmla="*/ 28 h 55"/>
                  <a:gd name="T34" fmla="*/ 51 w 51"/>
                  <a:gd name="T35" fmla="*/ 28 h 55"/>
                  <a:gd name="T36" fmla="*/ 51 w 51"/>
                  <a:gd name="T37" fmla="*/ 28 h 55"/>
                  <a:gd name="T38" fmla="*/ 51 w 51"/>
                  <a:gd name="T39" fmla="*/ 28 h 55"/>
                  <a:gd name="T40" fmla="*/ 41 w 51"/>
                  <a:gd name="T41" fmla="*/ 49 h 55"/>
                  <a:gd name="T42" fmla="*/ 23 w 51"/>
                  <a:gd name="T43" fmla="*/ 55 h 5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51" h="55">
                    <a:moveTo>
                      <a:pt x="23" y="55"/>
                    </a:moveTo>
                    <a:lnTo>
                      <a:pt x="23" y="55"/>
                    </a:lnTo>
                    <a:lnTo>
                      <a:pt x="16" y="44"/>
                    </a:lnTo>
                    <a:lnTo>
                      <a:pt x="0" y="36"/>
                    </a:lnTo>
                    <a:lnTo>
                      <a:pt x="11" y="23"/>
                    </a:lnTo>
                    <a:lnTo>
                      <a:pt x="14" y="7"/>
                    </a:lnTo>
                    <a:lnTo>
                      <a:pt x="38" y="0"/>
                    </a:lnTo>
                    <a:lnTo>
                      <a:pt x="41" y="8"/>
                    </a:lnTo>
                    <a:lnTo>
                      <a:pt x="41" y="18"/>
                    </a:lnTo>
                    <a:lnTo>
                      <a:pt x="36" y="30"/>
                    </a:lnTo>
                    <a:lnTo>
                      <a:pt x="51" y="28"/>
                    </a:lnTo>
                    <a:lnTo>
                      <a:pt x="41" y="49"/>
                    </a:lnTo>
                    <a:lnTo>
                      <a:pt x="23" y="5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03" name="Freeform 547">
                <a:extLst>
                  <a:ext uri="{FF2B5EF4-FFF2-40B4-BE49-F238E27FC236}">
                    <a16:creationId xmlns:a16="http://schemas.microsoft.com/office/drawing/2014/main" id="{562E3618-B844-4A49-B12D-4348BE3743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9" y="3203"/>
                <a:ext cx="72" cy="104"/>
              </a:xfrm>
              <a:custGeom>
                <a:avLst/>
                <a:gdLst>
                  <a:gd name="T0" fmla="*/ 27 w 72"/>
                  <a:gd name="T1" fmla="*/ 104 h 104"/>
                  <a:gd name="T2" fmla="*/ 19 w 72"/>
                  <a:gd name="T3" fmla="*/ 102 h 104"/>
                  <a:gd name="T4" fmla="*/ 13 w 72"/>
                  <a:gd name="T5" fmla="*/ 95 h 104"/>
                  <a:gd name="T6" fmla="*/ 0 w 72"/>
                  <a:gd name="T7" fmla="*/ 79 h 104"/>
                  <a:gd name="T8" fmla="*/ 11 w 72"/>
                  <a:gd name="T9" fmla="*/ 54 h 104"/>
                  <a:gd name="T10" fmla="*/ 17 w 72"/>
                  <a:gd name="T11" fmla="*/ 37 h 104"/>
                  <a:gd name="T12" fmla="*/ 4 w 72"/>
                  <a:gd name="T13" fmla="*/ 35 h 104"/>
                  <a:gd name="T14" fmla="*/ 19 w 72"/>
                  <a:gd name="T15" fmla="*/ 19 h 104"/>
                  <a:gd name="T16" fmla="*/ 13 w 72"/>
                  <a:gd name="T17" fmla="*/ 7 h 104"/>
                  <a:gd name="T18" fmla="*/ 28 w 72"/>
                  <a:gd name="T19" fmla="*/ 0 h 104"/>
                  <a:gd name="T20" fmla="*/ 40 w 72"/>
                  <a:gd name="T21" fmla="*/ 28 h 104"/>
                  <a:gd name="T22" fmla="*/ 52 w 72"/>
                  <a:gd name="T23" fmla="*/ 28 h 104"/>
                  <a:gd name="T24" fmla="*/ 60 w 72"/>
                  <a:gd name="T25" fmla="*/ 15 h 104"/>
                  <a:gd name="T26" fmla="*/ 71 w 72"/>
                  <a:gd name="T27" fmla="*/ 26 h 104"/>
                  <a:gd name="T28" fmla="*/ 72 w 72"/>
                  <a:gd name="T29" fmla="*/ 43 h 104"/>
                  <a:gd name="T30" fmla="*/ 65 w 72"/>
                  <a:gd name="T31" fmla="*/ 46 h 104"/>
                  <a:gd name="T32" fmla="*/ 58 w 72"/>
                  <a:gd name="T33" fmla="*/ 55 h 104"/>
                  <a:gd name="T34" fmla="*/ 61 w 72"/>
                  <a:gd name="T35" fmla="*/ 63 h 104"/>
                  <a:gd name="T36" fmla="*/ 72 w 72"/>
                  <a:gd name="T37" fmla="*/ 80 h 104"/>
                  <a:gd name="T38" fmla="*/ 69 w 72"/>
                  <a:gd name="T39" fmla="*/ 88 h 104"/>
                  <a:gd name="T40" fmla="*/ 56 w 72"/>
                  <a:gd name="T41" fmla="*/ 92 h 104"/>
                  <a:gd name="T42" fmla="*/ 53 w 72"/>
                  <a:gd name="T43" fmla="*/ 89 h 104"/>
                  <a:gd name="T44" fmla="*/ 29 w 72"/>
                  <a:gd name="T45" fmla="*/ 92 h 104"/>
                  <a:gd name="T46" fmla="*/ 24 w 72"/>
                  <a:gd name="T47" fmla="*/ 96 h 104"/>
                  <a:gd name="T48" fmla="*/ 27 w 72"/>
                  <a:gd name="T49" fmla="*/ 104 h 10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72" h="104">
                    <a:moveTo>
                      <a:pt x="27" y="104"/>
                    </a:moveTo>
                    <a:lnTo>
                      <a:pt x="19" y="102"/>
                    </a:lnTo>
                    <a:lnTo>
                      <a:pt x="13" y="95"/>
                    </a:lnTo>
                    <a:lnTo>
                      <a:pt x="0" y="79"/>
                    </a:lnTo>
                    <a:lnTo>
                      <a:pt x="11" y="54"/>
                    </a:lnTo>
                    <a:lnTo>
                      <a:pt x="17" y="37"/>
                    </a:lnTo>
                    <a:lnTo>
                      <a:pt x="4" y="35"/>
                    </a:lnTo>
                    <a:lnTo>
                      <a:pt x="19" y="19"/>
                    </a:lnTo>
                    <a:lnTo>
                      <a:pt x="13" y="7"/>
                    </a:lnTo>
                    <a:lnTo>
                      <a:pt x="28" y="0"/>
                    </a:lnTo>
                    <a:lnTo>
                      <a:pt x="40" y="28"/>
                    </a:lnTo>
                    <a:lnTo>
                      <a:pt x="52" y="28"/>
                    </a:lnTo>
                    <a:lnTo>
                      <a:pt x="60" y="15"/>
                    </a:lnTo>
                    <a:lnTo>
                      <a:pt x="71" y="26"/>
                    </a:lnTo>
                    <a:lnTo>
                      <a:pt x="72" y="43"/>
                    </a:lnTo>
                    <a:lnTo>
                      <a:pt x="65" y="46"/>
                    </a:lnTo>
                    <a:lnTo>
                      <a:pt x="58" y="55"/>
                    </a:lnTo>
                    <a:lnTo>
                      <a:pt x="61" y="63"/>
                    </a:lnTo>
                    <a:lnTo>
                      <a:pt x="72" y="80"/>
                    </a:lnTo>
                    <a:lnTo>
                      <a:pt x="69" y="88"/>
                    </a:lnTo>
                    <a:lnTo>
                      <a:pt x="56" y="92"/>
                    </a:lnTo>
                    <a:lnTo>
                      <a:pt x="53" y="89"/>
                    </a:lnTo>
                    <a:lnTo>
                      <a:pt x="29" y="92"/>
                    </a:lnTo>
                    <a:lnTo>
                      <a:pt x="24" y="96"/>
                    </a:lnTo>
                    <a:lnTo>
                      <a:pt x="27" y="10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04" name="Freeform 548">
                <a:extLst>
                  <a:ext uri="{FF2B5EF4-FFF2-40B4-BE49-F238E27FC236}">
                    <a16:creationId xmlns:a16="http://schemas.microsoft.com/office/drawing/2014/main" id="{D23FFC8F-338C-43F9-B0A5-6E2A78F372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3" y="2980"/>
                <a:ext cx="155" cy="133"/>
              </a:xfrm>
              <a:custGeom>
                <a:avLst/>
                <a:gdLst>
                  <a:gd name="T0" fmla="*/ 103 w 155"/>
                  <a:gd name="T1" fmla="*/ 133 h 133"/>
                  <a:gd name="T2" fmla="*/ 87 w 155"/>
                  <a:gd name="T3" fmla="*/ 123 h 133"/>
                  <a:gd name="T4" fmla="*/ 88 w 155"/>
                  <a:gd name="T5" fmla="*/ 110 h 133"/>
                  <a:gd name="T6" fmla="*/ 78 w 155"/>
                  <a:gd name="T7" fmla="*/ 92 h 133"/>
                  <a:gd name="T8" fmla="*/ 50 w 155"/>
                  <a:gd name="T9" fmla="*/ 116 h 133"/>
                  <a:gd name="T10" fmla="*/ 51 w 155"/>
                  <a:gd name="T11" fmla="*/ 104 h 133"/>
                  <a:gd name="T12" fmla="*/ 46 w 155"/>
                  <a:gd name="T13" fmla="*/ 91 h 133"/>
                  <a:gd name="T14" fmla="*/ 28 w 155"/>
                  <a:gd name="T15" fmla="*/ 95 h 133"/>
                  <a:gd name="T16" fmla="*/ 23 w 155"/>
                  <a:gd name="T17" fmla="*/ 80 h 133"/>
                  <a:gd name="T18" fmla="*/ 11 w 155"/>
                  <a:gd name="T19" fmla="*/ 81 h 133"/>
                  <a:gd name="T20" fmla="*/ 0 w 155"/>
                  <a:gd name="T21" fmla="*/ 65 h 133"/>
                  <a:gd name="T22" fmla="*/ 16 w 155"/>
                  <a:gd name="T23" fmla="*/ 65 h 133"/>
                  <a:gd name="T24" fmla="*/ 27 w 155"/>
                  <a:gd name="T25" fmla="*/ 75 h 133"/>
                  <a:gd name="T26" fmla="*/ 35 w 155"/>
                  <a:gd name="T27" fmla="*/ 55 h 133"/>
                  <a:gd name="T28" fmla="*/ 35 w 155"/>
                  <a:gd name="T29" fmla="*/ 38 h 133"/>
                  <a:gd name="T30" fmla="*/ 48 w 155"/>
                  <a:gd name="T31" fmla="*/ 28 h 133"/>
                  <a:gd name="T32" fmla="*/ 42 w 155"/>
                  <a:gd name="T33" fmla="*/ 5 h 133"/>
                  <a:gd name="T34" fmla="*/ 49 w 155"/>
                  <a:gd name="T35" fmla="*/ 0 h 133"/>
                  <a:gd name="T36" fmla="*/ 59 w 155"/>
                  <a:gd name="T37" fmla="*/ 6 h 133"/>
                  <a:gd name="T38" fmla="*/ 68 w 155"/>
                  <a:gd name="T39" fmla="*/ 4 h 133"/>
                  <a:gd name="T40" fmla="*/ 75 w 155"/>
                  <a:gd name="T41" fmla="*/ 19 h 133"/>
                  <a:gd name="T42" fmla="*/ 94 w 155"/>
                  <a:gd name="T43" fmla="*/ 26 h 133"/>
                  <a:gd name="T44" fmla="*/ 97 w 155"/>
                  <a:gd name="T45" fmla="*/ 38 h 133"/>
                  <a:gd name="T46" fmla="*/ 108 w 155"/>
                  <a:gd name="T47" fmla="*/ 47 h 133"/>
                  <a:gd name="T48" fmla="*/ 123 w 155"/>
                  <a:gd name="T49" fmla="*/ 56 h 133"/>
                  <a:gd name="T50" fmla="*/ 115 w 155"/>
                  <a:gd name="T51" fmla="*/ 66 h 133"/>
                  <a:gd name="T52" fmla="*/ 102 w 155"/>
                  <a:gd name="T53" fmla="*/ 61 h 133"/>
                  <a:gd name="T54" fmla="*/ 93 w 155"/>
                  <a:gd name="T55" fmla="*/ 73 h 133"/>
                  <a:gd name="T56" fmla="*/ 106 w 155"/>
                  <a:gd name="T57" fmla="*/ 78 h 133"/>
                  <a:gd name="T58" fmla="*/ 131 w 155"/>
                  <a:gd name="T59" fmla="*/ 82 h 133"/>
                  <a:gd name="T60" fmla="*/ 141 w 155"/>
                  <a:gd name="T61" fmla="*/ 88 h 133"/>
                  <a:gd name="T62" fmla="*/ 155 w 155"/>
                  <a:gd name="T63" fmla="*/ 113 h 133"/>
                  <a:gd name="T64" fmla="*/ 151 w 155"/>
                  <a:gd name="T65" fmla="*/ 126 h 133"/>
                  <a:gd name="T66" fmla="*/ 130 w 155"/>
                  <a:gd name="T67" fmla="*/ 130 h 133"/>
                  <a:gd name="T68" fmla="*/ 103 w 155"/>
                  <a:gd name="T69" fmla="*/ 133 h 13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55" h="133">
                    <a:moveTo>
                      <a:pt x="103" y="133"/>
                    </a:moveTo>
                    <a:lnTo>
                      <a:pt x="87" y="123"/>
                    </a:lnTo>
                    <a:lnTo>
                      <a:pt x="88" y="110"/>
                    </a:lnTo>
                    <a:lnTo>
                      <a:pt x="78" y="92"/>
                    </a:lnTo>
                    <a:lnTo>
                      <a:pt x="50" y="116"/>
                    </a:lnTo>
                    <a:lnTo>
                      <a:pt x="51" y="104"/>
                    </a:lnTo>
                    <a:lnTo>
                      <a:pt x="46" y="91"/>
                    </a:lnTo>
                    <a:lnTo>
                      <a:pt x="28" y="95"/>
                    </a:lnTo>
                    <a:lnTo>
                      <a:pt x="23" y="80"/>
                    </a:lnTo>
                    <a:lnTo>
                      <a:pt x="11" y="81"/>
                    </a:lnTo>
                    <a:lnTo>
                      <a:pt x="0" y="65"/>
                    </a:lnTo>
                    <a:lnTo>
                      <a:pt x="16" y="65"/>
                    </a:lnTo>
                    <a:lnTo>
                      <a:pt x="27" y="75"/>
                    </a:lnTo>
                    <a:lnTo>
                      <a:pt x="35" y="55"/>
                    </a:lnTo>
                    <a:lnTo>
                      <a:pt x="35" y="38"/>
                    </a:lnTo>
                    <a:lnTo>
                      <a:pt x="48" y="28"/>
                    </a:lnTo>
                    <a:lnTo>
                      <a:pt x="42" y="5"/>
                    </a:lnTo>
                    <a:lnTo>
                      <a:pt x="49" y="0"/>
                    </a:lnTo>
                    <a:lnTo>
                      <a:pt x="59" y="6"/>
                    </a:lnTo>
                    <a:lnTo>
                      <a:pt x="68" y="4"/>
                    </a:lnTo>
                    <a:lnTo>
                      <a:pt x="75" y="19"/>
                    </a:lnTo>
                    <a:lnTo>
                      <a:pt x="94" y="26"/>
                    </a:lnTo>
                    <a:lnTo>
                      <a:pt x="97" y="38"/>
                    </a:lnTo>
                    <a:lnTo>
                      <a:pt x="108" y="47"/>
                    </a:lnTo>
                    <a:lnTo>
                      <a:pt x="123" y="56"/>
                    </a:lnTo>
                    <a:lnTo>
                      <a:pt x="115" y="66"/>
                    </a:lnTo>
                    <a:lnTo>
                      <a:pt x="102" y="61"/>
                    </a:lnTo>
                    <a:lnTo>
                      <a:pt x="93" y="73"/>
                    </a:lnTo>
                    <a:lnTo>
                      <a:pt x="106" y="78"/>
                    </a:lnTo>
                    <a:lnTo>
                      <a:pt x="131" y="82"/>
                    </a:lnTo>
                    <a:lnTo>
                      <a:pt x="141" y="88"/>
                    </a:lnTo>
                    <a:lnTo>
                      <a:pt x="155" y="113"/>
                    </a:lnTo>
                    <a:lnTo>
                      <a:pt x="151" y="126"/>
                    </a:lnTo>
                    <a:lnTo>
                      <a:pt x="130" y="130"/>
                    </a:lnTo>
                    <a:lnTo>
                      <a:pt x="103" y="13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05" name="Freeform 549">
                <a:extLst>
                  <a:ext uri="{FF2B5EF4-FFF2-40B4-BE49-F238E27FC236}">
                    <a16:creationId xmlns:a16="http://schemas.microsoft.com/office/drawing/2014/main" id="{80DBAA7D-9559-4E9D-949C-AD991FDBC4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2770"/>
                <a:ext cx="98" cy="105"/>
              </a:xfrm>
              <a:custGeom>
                <a:avLst/>
                <a:gdLst>
                  <a:gd name="T0" fmla="*/ 67 w 98"/>
                  <a:gd name="T1" fmla="*/ 105 h 105"/>
                  <a:gd name="T2" fmla="*/ 55 w 98"/>
                  <a:gd name="T3" fmla="*/ 104 h 105"/>
                  <a:gd name="T4" fmla="*/ 33 w 98"/>
                  <a:gd name="T5" fmla="*/ 73 h 105"/>
                  <a:gd name="T6" fmla="*/ 38 w 98"/>
                  <a:gd name="T7" fmla="*/ 63 h 105"/>
                  <a:gd name="T8" fmla="*/ 34 w 98"/>
                  <a:gd name="T9" fmla="*/ 53 h 105"/>
                  <a:gd name="T10" fmla="*/ 14 w 98"/>
                  <a:gd name="T11" fmla="*/ 50 h 105"/>
                  <a:gd name="T12" fmla="*/ 0 w 98"/>
                  <a:gd name="T13" fmla="*/ 38 h 105"/>
                  <a:gd name="T14" fmla="*/ 27 w 98"/>
                  <a:gd name="T15" fmla="*/ 0 h 105"/>
                  <a:gd name="T16" fmla="*/ 43 w 98"/>
                  <a:gd name="T17" fmla="*/ 26 h 105"/>
                  <a:gd name="T18" fmla="*/ 56 w 98"/>
                  <a:gd name="T19" fmla="*/ 31 h 105"/>
                  <a:gd name="T20" fmla="*/ 67 w 98"/>
                  <a:gd name="T21" fmla="*/ 18 h 105"/>
                  <a:gd name="T22" fmla="*/ 75 w 98"/>
                  <a:gd name="T23" fmla="*/ 22 h 105"/>
                  <a:gd name="T24" fmla="*/ 98 w 98"/>
                  <a:gd name="T25" fmla="*/ 72 h 105"/>
                  <a:gd name="T26" fmla="*/ 82 w 98"/>
                  <a:gd name="T27" fmla="*/ 81 h 105"/>
                  <a:gd name="T28" fmla="*/ 67 w 98"/>
                  <a:gd name="T29" fmla="*/ 105 h 10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8" h="105">
                    <a:moveTo>
                      <a:pt x="67" y="105"/>
                    </a:moveTo>
                    <a:lnTo>
                      <a:pt x="55" y="104"/>
                    </a:lnTo>
                    <a:lnTo>
                      <a:pt x="33" y="73"/>
                    </a:lnTo>
                    <a:lnTo>
                      <a:pt x="38" y="63"/>
                    </a:lnTo>
                    <a:lnTo>
                      <a:pt x="34" y="53"/>
                    </a:lnTo>
                    <a:lnTo>
                      <a:pt x="14" y="50"/>
                    </a:lnTo>
                    <a:lnTo>
                      <a:pt x="0" y="38"/>
                    </a:lnTo>
                    <a:lnTo>
                      <a:pt x="27" y="0"/>
                    </a:lnTo>
                    <a:lnTo>
                      <a:pt x="43" y="26"/>
                    </a:lnTo>
                    <a:lnTo>
                      <a:pt x="56" y="31"/>
                    </a:lnTo>
                    <a:lnTo>
                      <a:pt x="67" y="18"/>
                    </a:lnTo>
                    <a:lnTo>
                      <a:pt x="75" y="22"/>
                    </a:lnTo>
                    <a:lnTo>
                      <a:pt x="98" y="72"/>
                    </a:lnTo>
                    <a:lnTo>
                      <a:pt x="82" y="81"/>
                    </a:lnTo>
                    <a:lnTo>
                      <a:pt x="67" y="10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06" name="Freeform 550">
                <a:extLst>
                  <a:ext uri="{FF2B5EF4-FFF2-40B4-BE49-F238E27FC236}">
                    <a16:creationId xmlns:a16="http://schemas.microsoft.com/office/drawing/2014/main" id="{288D65F9-6F0C-4E9E-BCA4-4D017E02C33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74" y="3263"/>
                <a:ext cx="83" cy="81"/>
              </a:xfrm>
              <a:custGeom>
                <a:avLst/>
                <a:gdLst>
                  <a:gd name="T0" fmla="*/ 26 w 83"/>
                  <a:gd name="T1" fmla="*/ 19 h 81"/>
                  <a:gd name="T2" fmla="*/ 28 w 83"/>
                  <a:gd name="T3" fmla="*/ 8 h 81"/>
                  <a:gd name="T4" fmla="*/ 35 w 83"/>
                  <a:gd name="T5" fmla="*/ 0 h 81"/>
                  <a:gd name="T6" fmla="*/ 41 w 83"/>
                  <a:gd name="T7" fmla="*/ 4 h 81"/>
                  <a:gd name="T8" fmla="*/ 56 w 83"/>
                  <a:gd name="T9" fmla="*/ 12 h 81"/>
                  <a:gd name="T10" fmla="*/ 54 w 83"/>
                  <a:gd name="T11" fmla="*/ 15 h 81"/>
                  <a:gd name="T12" fmla="*/ 42 w 83"/>
                  <a:gd name="T13" fmla="*/ 17 h 81"/>
                  <a:gd name="T14" fmla="*/ 36 w 83"/>
                  <a:gd name="T15" fmla="*/ 17 h 81"/>
                  <a:gd name="T16" fmla="*/ 29 w 83"/>
                  <a:gd name="T17" fmla="*/ 20 h 81"/>
                  <a:gd name="T18" fmla="*/ 69 w 83"/>
                  <a:gd name="T19" fmla="*/ 41 h 81"/>
                  <a:gd name="T20" fmla="*/ 63 w 83"/>
                  <a:gd name="T21" fmla="*/ 36 h 81"/>
                  <a:gd name="T22" fmla="*/ 63 w 83"/>
                  <a:gd name="T23" fmla="*/ 28 h 81"/>
                  <a:gd name="T24" fmla="*/ 71 w 83"/>
                  <a:gd name="T25" fmla="*/ 29 h 81"/>
                  <a:gd name="T26" fmla="*/ 72 w 83"/>
                  <a:gd name="T27" fmla="*/ 22 h 81"/>
                  <a:gd name="T28" fmla="*/ 81 w 83"/>
                  <a:gd name="T29" fmla="*/ 16 h 81"/>
                  <a:gd name="T30" fmla="*/ 83 w 83"/>
                  <a:gd name="T31" fmla="*/ 36 h 81"/>
                  <a:gd name="T32" fmla="*/ 81 w 83"/>
                  <a:gd name="T33" fmla="*/ 37 h 81"/>
                  <a:gd name="T34" fmla="*/ 77 w 83"/>
                  <a:gd name="T35" fmla="*/ 38 h 81"/>
                  <a:gd name="T36" fmla="*/ 73 w 83"/>
                  <a:gd name="T37" fmla="*/ 42 h 81"/>
                  <a:gd name="T38" fmla="*/ 0 w 83"/>
                  <a:gd name="T39" fmla="*/ 35 h 81"/>
                  <a:gd name="T40" fmla="*/ 12 w 83"/>
                  <a:gd name="T41" fmla="*/ 26 h 81"/>
                  <a:gd name="T42" fmla="*/ 16 w 83"/>
                  <a:gd name="T43" fmla="*/ 33 h 81"/>
                  <a:gd name="T44" fmla="*/ 7 w 83"/>
                  <a:gd name="T45" fmla="*/ 44 h 81"/>
                  <a:gd name="T46" fmla="*/ 24 w 83"/>
                  <a:gd name="T47" fmla="*/ 68 h 81"/>
                  <a:gd name="T48" fmla="*/ 16 w 83"/>
                  <a:gd name="T49" fmla="*/ 59 h 81"/>
                  <a:gd name="T50" fmla="*/ 17 w 83"/>
                  <a:gd name="T51" fmla="*/ 51 h 81"/>
                  <a:gd name="T52" fmla="*/ 32 w 83"/>
                  <a:gd name="T53" fmla="*/ 55 h 81"/>
                  <a:gd name="T54" fmla="*/ 34 w 83"/>
                  <a:gd name="T55" fmla="*/ 64 h 81"/>
                  <a:gd name="T56" fmla="*/ 24 w 83"/>
                  <a:gd name="T57" fmla="*/ 68 h 81"/>
                  <a:gd name="T58" fmla="*/ 53 w 83"/>
                  <a:gd name="T59" fmla="*/ 80 h 81"/>
                  <a:gd name="T60" fmla="*/ 50 w 83"/>
                  <a:gd name="T61" fmla="*/ 72 h 81"/>
                  <a:gd name="T62" fmla="*/ 54 w 83"/>
                  <a:gd name="T63" fmla="*/ 61 h 81"/>
                  <a:gd name="T64" fmla="*/ 43 w 83"/>
                  <a:gd name="T65" fmla="*/ 53 h 81"/>
                  <a:gd name="T66" fmla="*/ 37 w 83"/>
                  <a:gd name="T67" fmla="*/ 37 h 81"/>
                  <a:gd name="T68" fmla="*/ 39 w 83"/>
                  <a:gd name="T69" fmla="*/ 25 h 81"/>
                  <a:gd name="T70" fmla="*/ 46 w 83"/>
                  <a:gd name="T71" fmla="*/ 23 h 81"/>
                  <a:gd name="T72" fmla="*/ 52 w 83"/>
                  <a:gd name="T73" fmla="*/ 32 h 81"/>
                  <a:gd name="T74" fmla="*/ 54 w 83"/>
                  <a:gd name="T75" fmla="*/ 35 h 81"/>
                  <a:gd name="T76" fmla="*/ 56 w 83"/>
                  <a:gd name="T77" fmla="*/ 38 h 81"/>
                  <a:gd name="T78" fmla="*/ 69 w 83"/>
                  <a:gd name="T79" fmla="*/ 62 h 81"/>
                  <a:gd name="T80" fmla="*/ 64 w 83"/>
                  <a:gd name="T81" fmla="*/ 78 h 81"/>
                  <a:gd name="T82" fmla="*/ 57 w 83"/>
                  <a:gd name="T83" fmla="*/ 81 h 8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83" h="81">
                    <a:moveTo>
                      <a:pt x="29" y="20"/>
                    </a:moveTo>
                    <a:lnTo>
                      <a:pt x="26" y="19"/>
                    </a:lnTo>
                    <a:lnTo>
                      <a:pt x="26" y="16"/>
                    </a:lnTo>
                    <a:lnTo>
                      <a:pt x="28" y="8"/>
                    </a:lnTo>
                    <a:lnTo>
                      <a:pt x="32" y="3"/>
                    </a:lnTo>
                    <a:lnTo>
                      <a:pt x="35" y="0"/>
                    </a:lnTo>
                    <a:lnTo>
                      <a:pt x="38" y="1"/>
                    </a:lnTo>
                    <a:lnTo>
                      <a:pt x="41" y="4"/>
                    </a:lnTo>
                    <a:lnTo>
                      <a:pt x="38" y="14"/>
                    </a:lnTo>
                    <a:lnTo>
                      <a:pt x="56" y="12"/>
                    </a:lnTo>
                    <a:lnTo>
                      <a:pt x="57" y="14"/>
                    </a:lnTo>
                    <a:lnTo>
                      <a:pt x="54" y="15"/>
                    </a:lnTo>
                    <a:lnTo>
                      <a:pt x="44" y="18"/>
                    </a:lnTo>
                    <a:lnTo>
                      <a:pt x="42" y="17"/>
                    </a:lnTo>
                    <a:lnTo>
                      <a:pt x="41" y="17"/>
                    </a:lnTo>
                    <a:lnTo>
                      <a:pt x="36" y="17"/>
                    </a:lnTo>
                    <a:lnTo>
                      <a:pt x="32" y="19"/>
                    </a:lnTo>
                    <a:lnTo>
                      <a:pt x="29" y="20"/>
                    </a:lnTo>
                    <a:close/>
                    <a:moveTo>
                      <a:pt x="73" y="42"/>
                    </a:moveTo>
                    <a:lnTo>
                      <a:pt x="69" y="41"/>
                    </a:lnTo>
                    <a:lnTo>
                      <a:pt x="65" y="38"/>
                    </a:lnTo>
                    <a:lnTo>
                      <a:pt x="63" y="36"/>
                    </a:lnTo>
                    <a:lnTo>
                      <a:pt x="61" y="33"/>
                    </a:lnTo>
                    <a:lnTo>
                      <a:pt x="63" y="28"/>
                    </a:lnTo>
                    <a:lnTo>
                      <a:pt x="67" y="29"/>
                    </a:lnTo>
                    <a:lnTo>
                      <a:pt x="71" y="29"/>
                    </a:lnTo>
                    <a:lnTo>
                      <a:pt x="73" y="27"/>
                    </a:lnTo>
                    <a:lnTo>
                      <a:pt x="72" y="22"/>
                    </a:lnTo>
                    <a:lnTo>
                      <a:pt x="70" y="19"/>
                    </a:lnTo>
                    <a:lnTo>
                      <a:pt x="81" y="16"/>
                    </a:lnTo>
                    <a:lnTo>
                      <a:pt x="79" y="28"/>
                    </a:lnTo>
                    <a:lnTo>
                      <a:pt x="83" y="36"/>
                    </a:lnTo>
                    <a:lnTo>
                      <a:pt x="82" y="39"/>
                    </a:lnTo>
                    <a:lnTo>
                      <a:pt x="81" y="37"/>
                    </a:lnTo>
                    <a:lnTo>
                      <a:pt x="79" y="36"/>
                    </a:lnTo>
                    <a:lnTo>
                      <a:pt x="77" y="38"/>
                    </a:lnTo>
                    <a:lnTo>
                      <a:pt x="75" y="41"/>
                    </a:lnTo>
                    <a:lnTo>
                      <a:pt x="73" y="42"/>
                    </a:lnTo>
                    <a:close/>
                    <a:moveTo>
                      <a:pt x="1" y="45"/>
                    </a:moveTo>
                    <a:lnTo>
                      <a:pt x="0" y="35"/>
                    </a:lnTo>
                    <a:lnTo>
                      <a:pt x="4" y="30"/>
                    </a:lnTo>
                    <a:lnTo>
                      <a:pt x="12" y="26"/>
                    </a:lnTo>
                    <a:lnTo>
                      <a:pt x="14" y="25"/>
                    </a:lnTo>
                    <a:lnTo>
                      <a:pt x="16" y="33"/>
                    </a:lnTo>
                    <a:lnTo>
                      <a:pt x="12" y="40"/>
                    </a:lnTo>
                    <a:lnTo>
                      <a:pt x="7" y="44"/>
                    </a:lnTo>
                    <a:lnTo>
                      <a:pt x="1" y="45"/>
                    </a:lnTo>
                    <a:close/>
                    <a:moveTo>
                      <a:pt x="24" y="68"/>
                    </a:moveTo>
                    <a:lnTo>
                      <a:pt x="19" y="63"/>
                    </a:lnTo>
                    <a:lnTo>
                      <a:pt x="16" y="59"/>
                    </a:lnTo>
                    <a:lnTo>
                      <a:pt x="16" y="55"/>
                    </a:lnTo>
                    <a:lnTo>
                      <a:pt x="17" y="51"/>
                    </a:lnTo>
                    <a:lnTo>
                      <a:pt x="28" y="53"/>
                    </a:lnTo>
                    <a:lnTo>
                      <a:pt x="32" y="55"/>
                    </a:lnTo>
                    <a:lnTo>
                      <a:pt x="35" y="61"/>
                    </a:lnTo>
                    <a:lnTo>
                      <a:pt x="34" y="64"/>
                    </a:lnTo>
                    <a:lnTo>
                      <a:pt x="32" y="67"/>
                    </a:lnTo>
                    <a:lnTo>
                      <a:pt x="24" y="68"/>
                    </a:lnTo>
                    <a:close/>
                    <a:moveTo>
                      <a:pt x="57" y="81"/>
                    </a:moveTo>
                    <a:lnTo>
                      <a:pt x="53" y="80"/>
                    </a:lnTo>
                    <a:lnTo>
                      <a:pt x="50" y="75"/>
                    </a:lnTo>
                    <a:lnTo>
                      <a:pt x="50" y="72"/>
                    </a:lnTo>
                    <a:lnTo>
                      <a:pt x="53" y="64"/>
                    </a:lnTo>
                    <a:lnTo>
                      <a:pt x="54" y="61"/>
                    </a:lnTo>
                    <a:lnTo>
                      <a:pt x="51" y="59"/>
                    </a:lnTo>
                    <a:lnTo>
                      <a:pt x="43" y="53"/>
                    </a:lnTo>
                    <a:lnTo>
                      <a:pt x="38" y="39"/>
                    </a:lnTo>
                    <a:lnTo>
                      <a:pt x="37" y="37"/>
                    </a:lnTo>
                    <a:lnTo>
                      <a:pt x="37" y="30"/>
                    </a:lnTo>
                    <a:lnTo>
                      <a:pt x="39" y="25"/>
                    </a:lnTo>
                    <a:lnTo>
                      <a:pt x="43" y="23"/>
                    </a:lnTo>
                    <a:lnTo>
                      <a:pt x="46" y="23"/>
                    </a:lnTo>
                    <a:lnTo>
                      <a:pt x="49" y="26"/>
                    </a:lnTo>
                    <a:lnTo>
                      <a:pt x="52" y="32"/>
                    </a:lnTo>
                    <a:lnTo>
                      <a:pt x="54" y="34"/>
                    </a:lnTo>
                    <a:lnTo>
                      <a:pt x="54" y="35"/>
                    </a:lnTo>
                    <a:lnTo>
                      <a:pt x="55" y="35"/>
                    </a:lnTo>
                    <a:lnTo>
                      <a:pt x="56" y="38"/>
                    </a:lnTo>
                    <a:lnTo>
                      <a:pt x="68" y="54"/>
                    </a:lnTo>
                    <a:lnTo>
                      <a:pt x="69" y="62"/>
                    </a:lnTo>
                    <a:lnTo>
                      <a:pt x="66" y="75"/>
                    </a:lnTo>
                    <a:lnTo>
                      <a:pt x="64" y="78"/>
                    </a:lnTo>
                    <a:lnTo>
                      <a:pt x="61" y="80"/>
                    </a:lnTo>
                    <a:lnTo>
                      <a:pt x="57" y="81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07" name="Freeform 551">
                <a:extLst>
                  <a:ext uri="{FF2B5EF4-FFF2-40B4-BE49-F238E27FC236}">
                    <a16:creationId xmlns:a16="http://schemas.microsoft.com/office/drawing/2014/main" id="{6721808E-5503-4029-8DA3-7C23FAE4D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1" y="3003"/>
                <a:ext cx="67" cy="38"/>
              </a:xfrm>
              <a:custGeom>
                <a:avLst/>
                <a:gdLst>
                  <a:gd name="T0" fmla="*/ 43 w 67"/>
                  <a:gd name="T1" fmla="*/ 38 h 38"/>
                  <a:gd name="T2" fmla="*/ 22 w 67"/>
                  <a:gd name="T3" fmla="*/ 36 h 38"/>
                  <a:gd name="T4" fmla="*/ 9 w 67"/>
                  <a:gd name="T5" fmla="*/ 23 h 38"/>
                  <a:gd name="T6" fmla="*/ 0 w 67"/>
                  <a:gd name="T7" fmla="*/ 6 h 38"/>
                  <a:gd name="T8" fmla="*/ 14 w 67"/>
                  <a:gd name="T9" fmla="*/ 8 h 38"/>
                  <a:gd name="T10" fmla="*/ 47 w 67"/>
                  <a:gd name="T11" fmla="*/ 0 h 38"/>
                  <a:gd name="T12" fmla="*/ 67 w 67"/>
                  <a:gd name="T13" fmla="*/ 6 h 38"/>
                  <a:gd name="T14" fmla="*/ 51 w 67"/>
                  <a:gd name="T15" fmla="*/ 22 h 38"/>
                  <a:gd name="T16" fmla="*/ 43 w 67"/>
                  <a:gd name="T17" fmla="*/ 38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7" h="38">
                    <a:moveTo>
                      <a:pt x="43" y="38"/>
                    </a:moveTo>
                    <a:lnTo>
                      <a:pt x="22" y="36"/>
                    </a:lnTo>
                    <a:lnTo>
                      <a:pt x="9" y="23"/>
                    </a:lnTo>
                    <a:lnTo>
                      <a:pt x="0" y="6"/>
                    </a:lnTo>
                    <a:lnTo>
                      <a:pt x="14" y="8"/>
                    </a:lnTo>
                    <a:lnTo>
                      <a:pt x="47" y="0"/>
                    </a:lnTo>
                    <a:lnTo>
                      <a:pt x="67" y="6"/>
                    </a:lnTo>
                    <a:lnTo>
                      <a:pt x="51" y="22"/>
                    </a:lnTo>
                    <a:lnTo>
                      <a:pt x="43" y="3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08" name="Freeform 552">
                <a:extLst>
                  <a:ext uri="{FF2B5EF4-FFF2-40B4-BE49-F238E27FC236}">
                    <a16:creationId xmlns:a16="http://schemas.microsoft.com/office/drawing/2014/main" id="{A8A25628-950D-4349-B359-478F84D201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77" y="2222"/>
                <a:ext cx="96" cy="90"/>
              </a:xfrm>
              <a:custGeom>
                <a:avLst/>
                <a:gdLst>
                  <a:gd name="T0" fmla="*/ 60 w 96"/>
                  <a:gd name="T1" fmla="*/ 90 h 90"/>
                  <a:gd name="T2" fmla="*/ 50 w 96"/>
                  <a:gd name="T3" fmla="*/ 72 h 90"/>
                  <a:gd name="T4" fmla="*/ 42 w 96"/>
                  <a:gd name="T5" fmla="*/ 81 h 90"/>
                  <a:gd name="T6" fmla="*/ 35 w 96"/>
                  <a:gd name="T7" fmla="*/ 65 h 90"/>
                  <a:gd name="T8" fmla="*/ 0 w 96"/>
                  <a:gd name="T9" fmla="*/ 35 h 90"/>
                  <a:gd name="T10" fmla="*/ 14 w 96"/>
                  <a:gd name="T11" fmla="*/ 21 h 90"/>
                  <a:gd name="T12" fmla="*/ 36 w 96"/>
                  <a:gd name="T13" fmla="*/ 25 h 90"/>
                  <a:gd name="T14" fmla="*/ 51 w 96"/>
                  <a:gd name="T15" fmla="*/ 0 h 90"/>
                  <a:gd name="T16" fmla="*/ 68 w 96"/>
                  <a:gd name="T17" fmla="*/ 13 h 90"/>
                  <a:gd name="T18" fmla="*/ 96 w 96"/>
                  <a:gd name="T19" fmla="*/ 43 h 90"/>
                  <a:gd name="T20" fmla="*/ 83 w 96"/>
                  <a:gd name="T21" fmla="*/ 42 h 90"/>
                  <a:gd name="T22" fmla="*/ 60 w 96"/>
                  <a:gd name="T23" fmla="*/ 90 h 9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6" h="90">
                    <a:moveTo>
                      <a:pt x="60" y="90"/>
                    </a:moveTo>
                    <a:lnTo>
                      <a:pt x="50" y="72"/>
                    </a:lnTo>
                    <a:lnTo>
                      <a:pt x="42" y="81"/>
                    </a:lnTo>
                    <a:lnTo>
                      <a:pt x="35" y="65"/>
                    </a:lnTo>
                    <a:lnTo>
                      <a:pt x="0" y="35"/>
                    </a:lnTo>
                    <a:lnTo>
                      <a:pt x="14" y="21"/>
                    </a:lnTo>
                    <a:lnTo>
                      <a:pt x="36" y="25"/>
                    </a:lnTo>
                    <a:lnTo>
                      <a:pt x="51" y="0"/>
                    </a:lnTo>
                    <a:lnTo>
                      <a:pt x="68" y="13"/>
                    </a:lnTo>
                    <a:lnTo>
                      <a:pt x="96" y="43"/>
                    </a:lnTo>
                    <a:lnTo>
                      <a:pt x="83" y="42"/>
                    </a:lnTo>
                    <a:lnTo>
                      <a:pt x="60" y="9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09" name="Freeform 553">
                <a:extLst>
                  <a:ext uri="{FF2B5EF4-FFF2-40B4-BE49-F238E27FC236}">
                    <a16:creationId xmlns:a16="http://schemas.microsoft.com/office/drawing/2014/main" id="{E6F5C445-AF00-4E82-9FE2-5B9F9AE75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4" y="2971"/>
                <a:ext cx="66" cy="72"/>
              </a:xfrm>
              <a:custGeom>
                <a:avLst/>
                <a:gdLst>
                  <a:gd name="T0" fmla="*/ 6 w 66"/>
                  <a:gd name="T1" fmla="*/ 72 h 72"/>
                  <a:gd name="T2" fmla="*/ 4 w 66"/>
                  <a:gd name="T3" fmla="*/ 57 h 72"/>
                  <a:gd name="T4" fmla="*/ 0 w 66"/>
                  <a:gd name="T5" fmla="*/ 39 h 72"/>
                  <a:gd name="T6" fmla="*/ 6 w 66"/>
                  <a:gd name="T7" fmla="*/ 27 h 72"/>
                  <a:gd name="T8" fmla="*/ 5 w 66"/>
                  <a:gd name="T9" fmla="*/ 8 h 72"/>
                  <a:gd name="T10" fmla="*/ 33 w 66"/>
                  <a:gd name="T11" fmla="*/ 15 h 72"/>
                  <a:gd name="T12" fmla="*/ 42 w 66"/>
                  <a:gd name="T13" fmla="*/ 0 h 72"/>
                  <a:gd name="T14" fmla="*/ 56 w 66"/>
                  <a:gd name="T15" fmla="*/ 13 h 72"/>
                  <a:gd name="T16" fmla="*/ 66 w 66"/>
                  <a:gd name="T17" fmla="*/ 29 h 72"/>
                  <a:gd name="T18" fmla="*/ 56 w 66"/>
                  <a:gd name="T19" fmla="*/ 31 h 72"/>
                  <a:gd name="T20" fmla="*/ 44 w 66"/>
                  <a:gd name="T21" fmla="*/ 54 h 72"/>
                  <a:gd name="T22" fmla="*/ 32 w 66"/>
                  <a:gd name="T23" fmla="*/ 63 h 72"/>
                  <a:gd name="T24" fmla="*/ 24 w 66"/>
                  <a:gd name="T25" fmla="*/ 69 h 72"/>
                  <a:gd name="T26" fmla="*/ 14 w 66"/>
                  <a:gd name="T27" fmla="*/ 67 h 72"/>
                  <a:gd name="T28" fmla="*/ 6 w 66"/>
                  <a:gd name="T29" fmla="*/ 72 h 7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6" h="72">
                    <a:moveTo>
                      <a:pt x="6" y="72"/>
                    </a:moveTo>
                    <a:lnTo>
                      <a:pt x="4" y="57"/>
                    </a:lnTo>
                    <a:lnTo>
                      <a:pt x="0" y="39"/>
                    </a:lnTo>
                    <a:lnTo>
                      <a:pt x="6" y="27"/>
                    </a:lnTo>
                    <a:lnTo>
                      <a:pt x="5" y="8"/>
                    </a:lnTo>
                    <a:lnTo>
                      <a:pt x="33" y="15"/>
                    </a:lnTo>
                    <a:lnTo>
                      <a:pt x="42" y="0"/>
                    </a:lnTo>
                    <a:lnTo>
                      <a:pt x="56" y="13"/>
                    </a:lnTo>
                    <a:lnTo>
                      <a:pt x="66" y="29"/>
                    </a:lnTo>
                    <a:lnTo>
                      <a:pt x="56" y="31"/>
                    </a:lnTo>
                    <a:lnTo>
                      <a:pt x="44" y="54"/>
                    </a:lnTo>
                    <a:lnTo>
                      <a:pt x="32" y="63"/>
                    </a:lnTo>
                    <a:lnTo>
                      <a:pt x="24" y="69"/>
                    </a:lnTo>
                    <a:lnTo>
                      <a:pt x="14" y="67"/>
                    </a:lnTo>
                    <a:lnTo>
                      <a:pt x="6" y="7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10" name="Freeform 554">
                <a:extLst>
                  <a:ext uri="{FF2B5EF4-FFF2-40B4-BE49-F238E27FC236}">
                    <a16:creationId xmlns:a16="http://schemas.microsoft.com/office/drawing/2014/main" id="{F743215A-75D4-4824-AC66-F534AC93B7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4" y="3215"/>
                <a:ext cx="76" cy="48"/>
              </a:xfrm>
              <a:custGeom>
                <a:avLst/>
                <a:gdLst>
                  <a:gd name="T0" fmla="*/ 16 w 76"/>
                  <a:gd name="T1" fmla="*/ 48 h 48"/>
                  <a:gd name="T2" fmla="*/ 8 w 76"/>
                  <a:gd name="T3" fmla="*/ 37 h 48"/>
                  <a:gd name="T4" fmla="*/ 0 w 76"/>
                  <a:gd name="T5" fmla="*/ 35 h 48"/>
                  <a:gd name="T6" fmla="*/ 27 w 76"/>
                  <a:gd name="T7" fmla="*/ 12 h 48"/>
                  <a:gd name="T8" fmla="*/ 53 w 76"/>
                  <a:gd name="T9" fmla="*/ 2 h 48"/>
                  <a:gd name="T10" fmla="*/ 76 w 76"/>
                  <a:gd name="T11" fmla="*/ 0 h 48"/>
                  <a:gd name="T12" fmla="*/ 42 w 76"/>
                  <a:gd name="T13" fmla="*/ 40 h 48"/>
                  <a:gd name="T14" fmla="*/ 38 w 76"/>
                  <a:gd name="T15" fmla="*/ 34 h 48"/>
                  <a:gd name="T16" fmla="*/ 16 w 76"/>
                  <a:gd name="T17" fmla="*/ 48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6" h="48">
                    <a:moveTo>
                      <a:pt x="16" y="48"/>
                    </a:moveTo>
                    <a:lnTo>
                      <a:pt x="8" y="37"/>
                    </a:lnTo>
                    <a:lnTo>
                      <a:pt x="0" y="35"/>
                    </a:lnTo>
                    <a:lnTo>
                      <a:pt x="27" y="12"/>
                    </a:lnTo>
                    <a:lnTo>
                      <a:pt x="53" y="2"/>
                    </a:lnTo>
                    <a:lnTo>
                      <a:pt x="76" y="0"/>
                    </a:lnTo>
                    <a:lnTo>
                      <a:pt x="42" y="40"/>
                    </a:lnTo>
                    <a:lnTo>
                      <a:pt x="38" y="34"/>
                    </a:lnTo>
                    <a:lnTo>
                      <a:pt x="16" y="4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11" name="Freeform 556">
                <a:extLst>
                  <a:ext uri="{FF2B5EF4-FFF2-40B4-BE49-F238E27FC236}">
                    <a16:creationId xmlns:a16="http://schemas.microsoft.com/office/drawing/2014/main" id="{1EFFD1C1-5B8A-4CEA-AE68-165CFA0C56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1" y="3278"/>
                <a:ext cx="67" cy="75"/>
              </a:xfrm>
              <a:custGeom>
                <a:avLst/>
                <a:gdLst>
                  <a:gd name="T0" fmla="*/ 32 w 67"/>
                  <a:gd name="T1" fmla="*/ 75 h 75"/>
                  <a:gd name="T2" fmla="*/ 14 w 67"/>
                  <a:gd name="T3" fmla="*/ 69 h 75"/>
                  <a:gd name="T4" fmla="*/ 0 w 67"/>
                  <a:gd name="T5" fmla="*/ 33 h 75"/>
                  <a:gd name="T6" fmla="*/ 19 w 67"/>
                  <a:gd name="T7" fmla="*/ 21 h 75"/>
                  <a:gd name="T8" fmla="*/ 27 w 67"/>
                  <a:gd name="T9" fmla="*/ 21 h 75"/>
                  <a:gd name="T10" fmla="*/ 34 w 67"/>
                  <a:gd name="T11" fmla="*/ 0 h 75"/>
                  <a:gd name="T12" fmla="*/ 47 w 67"/>
                  <a:gd name="T13" fmla="*/ 13 h 75"/>
                  <a:gd name="T14" fmla="*/ 59 w 67"/>
                  <a:gd name="T15" fmla="*/ 10 h 75"/>
                  <a:gd name="T16" fmla="*/ 67 w 67"/>
                  <a:gd name="T17" fmla="*/ 22 h 75"/>
                  <a:gd name="T18" fmla="*/ 51 w 67"/>
                  <a:gd name="T19" fmla="*/ 57 h 75"/>
                  <a:gd name="T20" fmla="*/ 32 w 67"/>
                  <a:gd name="T21" fmla="*/ 75 h 7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7" h="75">
                    <a:moveTo>
                      <a:pt x="32" y="75"/>
                    </a:moveTo>
                    <a:lnTo>
                      <a:pt x="14" y="69"/>
                    </a:lnTo>
                    <a:lnTo>
                      <a:pt x="0" y="33"/>
                    </a:lnTo>
                    <a:lnTo>
                      <a:pt x="19" y="21"/>
                    </a:lnTo>
                    <a:lnTo>
                      <a:pt x="27" y="21"/>
                    </a:lnTo>
                    <a:lnTo>
                      <a:pt x="34" y="0"/>
                    </a:lnTo>
                    <a:lnTo>
                      <a:pt x="47" y="13"/>
                    </a:lnTo>
                    <a:lnTo>
                      <a:pt x="59" y="10"/>
                    </a:lnTo>
                    <a:lnTo>
                      <a:pt x="67" y="22"/>
                    </a:lnTo>
                    <a:lnTo>
                      <a:pt x="51" y="57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12" name="Freeform 557">
                <a:extLst>
                  <a:ext uri="{FF2B5EF4-FFF2-40B4-BE49-F238E27FC236}">
                    <a16:creationId xmlns:a16="http://schemas.microsoft.com/office/drawing/2014/main" id="{207BF1F8-049D-4F16-88B8-EBA0FA1CD04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56" y="2590"/>
                <a:ext cx="108" cy="133"/>
              </a:xfrm>
              <a:custGeom>
                <a:avLst/>
                <a:gdLst>
                  <a:gd name="T0" fmla="*/ 3 w 108"/>
                  <a:gd name="T1" fmla="*/ 65 h 133"/>
                  <a:gd name="T2" fmla="*/ 1 w 108"/>
                  <a:gd name="T3" fmla="*/ 63 h 133"/>
                  <a:gd name="T4" fmla="*/ 0 w 108"/>
                  <a:gd name="T5" fmla="*/ 60 h 133"/>
                  <a:gd name="T6" fmla="*/ 1 w 108"/>
                  <a:gd name="T7" fmla="*/ 54 h 133"/>
                  <a:gd name="T8" fmla="*/ 3 w 108"/>
                  <a:gd name="T9" fmla="*/ 51 h 133"/>
                  <a:gd name="T10" fmla="*/ 6 w 108"/>
                  <a:gd name="T11" fmla="*/ 52 h 133"/>
                  <a:gd name="T12" fmla="*/ 8 w 108"/>
                  <a:gd name="T13" fmla="*/ 54 h 133"/>
                  <a:gd name="T14" fmla="*/ 10 w 108"/>
                  <a:gd name="T15" fmla="*/ 59 h 133"/>
                  <a:gd name="T16" fmla="*/ 9 w 108"/>
                  <a:gd name="T17" fmla="*/ 65 h 133"/>
                  <a:gd name="T18" fmla="*/ 3 w 108"/>
                  <a:gd name="T19" fmla="*/ 65 h 133"/>
                  <a:gd name="T20" fmla="*/ 33 w 108"/>
                  <a:gd name="T21" fmla="*/ 133 h 133"/>
                  <a:gd name="T22" fmla="*/ 36 w 108"/>
                  <a:gd name="T23" fmla="*/ 128 h 133"/>
                  <a:gd name="T24" fmla="*/ 36 w 108"/>
                  <a:gd name="T25" fmla="*/ 127 h 133"/>
                  <a:gd name="T26" fmla="*/ 38 w 108"/>
                  <a:gd name="T27" fmla="*/ 122 h 133"/>
                  <a:gd name="T28" fmla="*/ 37 w 108"/>
                  <a:gd name="T29" fmla="*/ 119 h 133"/>
                  <a:gd name="T30" fmla="*/ 32 w 108"/>
                  <a:gd name="T31" fmla="*/ 118 h 133"/>
                  <a:gd name="T32" fmla="*/ 29 w 108"/>
                  <a:gd name="T33" fmla="*/ 119 h 133"/>
                  <a:gd name="T34" fmla="*/ 38 w 108"/>
                  <a:gd name="T35" fmla="*/ 110 h 133"/>
                  <a:gd name="T36" fmla="*/ 26 w 108"/>
                  <a:gd name="T37" fmla="*/ 99 h 133"/>
                  <a:gd name="T38" fmla="*/ 12 w 108"/>
                  <a:gd name="T39" fmla="*/ 112 h 133"/>
                  <a:gd name="T40" fmla="*/ 11 w 108"/>
                  <a:gd name="T41" fmla="*/ 109 h 133"/>
                  <a:gd name="T42" fmla="*/ 12 w 108"/>
                  <a:gd name="T43" fmla="*/ 100 h 133"/>
                  <a:gd name="T44" fmla="*/ 15 w 108"/>
                  <a:gd name="T45" fmla="*/ 91 h 133"/>
                  <a:gd name="T46" fmla="*/ 15 w 108"/>
                  <a:gd name="T47" fmla="*/ 85 h 133"/>
                  <a:gd name="T48" fmla="*/ 13 w 108"/>
                  <a:gd name="T49" fmla="*/ 82 h 133"/>
                  <a:gd name="T50" fmla="*/ 11 w 108"/>
                  <a:gd name="T51" fmla="*/ 79 h 133"/>
                  <a:gd name="T52" fmla="*/ 11 w 108"/>
                  <a:gd name="T53" fmla="*/ 74 h 133"/>
                  <a:gd name="T54" fmla="*/ 11 w 108"/>
                  <a:gd name="T55" fmla="*/ 62 h 133"/>
                  <a:gd name="T56" fmla="*/ 20 w 108"/>
                  <a:gd name="T57" fmla="*/ 49 h 133"/>
                  <a:gd name="T58" fmla="*/ 22 w 108"/>
                  <a:gd name="T59" fmla="*/ 45 h 133"/>
                  <a:gd name="T60" fmla="*/ 23 w 108"/>
                  <a:gd name="T61" fmla="*/ 41 h 133"/>
                  <a:gd name="T62" fmla="*/ 19 w 108"/>
                  <a:gd name="T63" fmla="*/ 38 h 133"/>
                  <a:gd name="T64" fmla="*/ 15 w 108"/>
                  <a:gd name="T65" fmla="*/ 38 h 133"/>
                  <a:gd name="T66" fmla="*/ 11 w 108"/>
                  <a:gd name="T67" fmla="*/ 42 h 133"/>
                  <a:gd name="T68" fmla="*/ 10 w 108"/>
                  <a:gd name="T69" fmla="*/ 42 h 133"/>
                  <a:gd name="T70" fmla="*/ 8 w 108"/>
                  <a:gd name="T71" fmla="*/ 40 h 133"/>
                  <a:gd name="T72" fmla="*/ 7 w 108"/>
                  <a:gd name="T73" fmla="*/ 38 h 133"/>
                  <a:gd name="T74" fmla="*/ 10 w 108"/>
                  <a:gd name="T75" fmla="*/ 24 h 133"/>
                  <a:gd name="T76" fmla="*/ 10 w 108"/>
                  <a:gd name="T77" fmla="*/ 21 h 133"/>
                  <a:gd name="T78" fmla="*/ 11 w 108"/>
                  <a:gd name="T79" fmla="*/ 17 h 133"/>
                  <a:gd name="T80" fmla="*/ 21 w 108"/>
                  <a:gd name="T81" fmla="*/ 17 h 133"/>
                  <a:gd name="T82" fmla="*/ 39 w 108"/>
                  <a:gd name="T83" fmla="*/ 26 h 133"/>
                  <a:gd name="T84" fmla="*/ 53 w 108"/>
                  <a:gd name="T85" fmla="*/ 0 h 133"/>
                  <a:gd name="T86" fmla="*/ 73 w 108"/>
                  <a:gd name="T87" fmla="*/ 0 h 133"/>
                  <a:gd name="T88" fmla="*/ 90 w 108"/>
                  <a:gd name="T89" fmla="*/ 8 h 133"/>
                  <a:gd name="T90" fmla="*/ 101 w 108"/>
                  <a:gd name="T91" fmla="*/ 1 h 133"/>
                  <a:gd name="T92" fmla="*/ 108 w 108"/>
                  <a:gd name="T93" fmla="*/ 24 h 133"/>
                  <a:gd name="T94" fmla="*/ 90 w 108"/>
                  <a:gd name="T95" fmla="*/ 39 h 133"/>
                  <a:gd name="T96" fmla="*/ 79 w 108"/>
                  <a:gd name="T97" fmla="*/ 49 h 133"/>
                  <a:gd name="T98" fmla="*/ 78 w 108"/>
                  <a:gd name="T99" fmla="*/ 71 h 133"/>
                  <a:gd name="T100" fmla="*/ 69 w 108"/>
                  <a:gd name="T101" fmla="*/ 103 h 133"/>
                  <a:gd name="T102" fmla="*/ 33 w 108"/>
                  <a:gd name="T103" fmla="*/ 133 h 13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08" h="133">
                    <a:moveTo>
                      <a:pt x="3" y="65"/>
                    </a:moveTo>
                    <a:lnTo>
                      <a:pt x="1" y="63"/>
                    </a:lnTo>
                    <a:lnTo>
                      <a:pt x="0" y="60"/>
                    </a:lnTo>
                    <a:lnTo>
                      <a:pt x="1" y="54"/>
                    </a:lnTo>
                    <a:lnTo>
                      <a:pt x="3" y="51"/>
                    </a:lnTo>
                    <a:lnTo>
                      <a:pt x="6" y="52"/>
                    </a:lnTo>
                    <a:lnTo>
                      <a:pt x="8" y="54"/>
                    </a:lnTo>
                    <a:lnTo>
                      <a:pt x="10" y="59"/>
                    </a:lnTo>
                    <a:lnTo>
                      <a:pt x="9" y="65"/>
                    </a:lnTo>
                    <a:lnTo>
                      <a:pt x="3" y="65"/>
                    </a:lnTo>
                    <a:close/>
                    <a:moveTo>
                      <a:pt x="33" y="133"/>
                    </a:moveTo>
                    <a:lnTo>
                      <a:pt x="36" y="128"/>
                    </a:lnTo>
                    <a:lnTo>
                      <a:pt x="36" y="127"/>
                    </a:lnTo>
                    <a:lnTo>
                      <a:pt x="38" y="122"/>
                    </a:lnTo>
                    <a:lnTo>
                      <a:pt x="37" y="119"/>
                    </a:lnTo>
                    <a:lnTo>
                      <a:pt x="32" y="118"/>
                    </a:lnTo>
                    <a:lnTo>
                      <a:pt x="29" y="119"/>
                    </a:lnTo>
                    <a:lnTo>
                      <a:pt x="38" y="110"/>
                    </a:lnTo>
                    <a:lnTo>
                      <a:pt x="26" y="99"/>
                    </a:lnTo>
                    <a:lnTo>
                      <a:pt x="12" y="112"/>
                    </a:lnTo>
                    <a:lnTo>
                      <a:pt x="11" y="109"/>
                    </a:lnTo>
                    <a:lnTo>
                      <a:pt x="12" y="100"/>
                    </a:lnTo>
                    <a:lnTo>
                      <a:pt x="15" y="91"/>
                    </a:lnTo>
                    <a:lnTo>
                      <a:pt x="15" y="85"/>
                    </a:lnTo>
                    <a:lnTo>
                      <a:pt x="13" y="82"/>
                    </a:lnTo>
                    <a:lnTo>
                      <a:pt x="11" y="79"/>
                    </a:lnTo>
                    <a:lnTo>
                      <a:pt x="11" y="74"/>
                    </a:lnTo>
                    <a:lnTo>
                      <a:pt x="11" y="62"/>
                    </a:lnTo>
                    <a:lnTo>
                      <a:pt x="20" y="49"/>
                    </a:lnTo>
                    <a:lnTo>
                      <a:pt x="22" y="45"/>
                    </a:lnTo>
                    <a:lnTo>
                      <a:pt x="23" y="41"/>
                    </a:lnTo>
                    <a:lnTo>
                      <a:pt x="19" y="38"/>
                    </a:lnTo>
                    <a:lnTo>
                      <a:pt x="15" y="38"/>
                    </a:lnTo>
                    <a:lnTo>
                      <a:pt x="11" y="42"/>
                    </a:lnTo>
                    <a:lnTo>
                      <a:pt x="10" y="42"/>
                    </a:lnTo>
                    <a:lnTo>
                      <a:pt x="8" y="40"/>
                    </a:lnTo>
                    <a:lnTo>
                      <a:pt x="7" y="38"/>
                    </a:lnTo>
                    <a:lnTo>
                      <a:pt x="10" y="24"/>
                    </a:lnTo>
                    <a:lnTo>
                      <a:pt x="10" y="21"/>
                    </a:lnTo>
                    <a:lnTo>
                      <a:pt x="11" y="17"/>
                    </a:lnTo>
                    <a:lnTo>
                      <a:pt x="21" y="17"/>
                    </a:lnTo>
                    <a:lnTo>
                      <a:pt x="39" y="26"/>
                    </a:lnTo>
                    <a:lnTo>
                      <a:pt x="53" y="0"/>
                    </a:lnTo>
                    <a:lnTo>
                      <a:pt x="73" y="0"/>
                    </a:lnTo>
                    <a:lnTo>
                      <a:pt x="90" y="8"/>
                    </a:lnTo>
                    <a:lnTo>
                      <a:pt x="101" y="1"/>
                    </a:lnTo>
                    <a:lnTo>
                      <a:pt x="108" y="24"/>
                    </a:lnTo>
                    <a:lnTo>
                      <a:pt x="90" y="39"/>
                    </a:lnTo>
                    <a:lnTo>
                      <a:pt x="79" y="49"/>
                    </a:lnTo>
                    <a:lnTo>
                      <a:pt x="78" y="71"/>
                    </a:lnTo>
                    <a:lnTo>
                      <a:pt x="69" y="103"/>
                    </a:lnTo>
                    <a:lnTo>
                      <a:pt x="33" y="13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13" name="Freeform 558">
                <a:extLst>
                  <a:ext uri="{FF2B5EF4-FFF2-40B4-BE49-F238E27FC236}">
                    <a16:creationId xmlns:a16="http://schemas.microsoft.com/office/drawing/2014/main" id="{775A851A-3E3E-4B0C-9ABE-F5520E2CA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5" y="3177"/>
                <a:ext cx="120" cy="79"/>
              </a:xfrm>
              <a:custGeom>
                <a:avLst/>
                <a:gdLst>
                  <a:gd name="T0" fmla="*/ 30 w 120"/>
                  <a:gd name="T1" fmla="*/ 79 h 79"/>
                  <a:gd name="T2" fmla="*/ 16 w 120"/>
                  <a:gd name="T3" fmla="*/ 69 h 79"/>
                  <a:gd name="T4" fmla="*/ 15 w 120"/>
                  <a:gd name="T5" fmla="*/ 52 h 79"/>
                  <a:gd name="T6" fmla="*/ 4 w 120"/>
                  <a:gd name="T7" fmla="*/ 41 h 79"/>
                  <a:gd name="T8" fmla="*/ 0 w 120"/>
                  <a:gd name="T9" fmla="*/ 23 h 79"/>
                  <a:gd name="T10" fmla="*/ 16 w 120"/>
                  <a:gd name="T11" fmla="*/ 14 h 79"/>
                  <a:gd name="T12" fmla="*/ 30 w 120"/>
                  <a:gd name="T13" fmla="*/ 19 h 79"/>
                  <a:gd name="T14" fmla="*/ 38 w 120"/>
                  <a:gd name="T15" fmla="*/ 8 h 79"/>
                  <a:gd name="T16" fmla="*/ 49 w 120"/>
                  <a:gd name="T17" fmla="*/ 0 h 79"/>
                  <a:gd name="T18" fmla="*/ 56 w 120"/>
                  <a:gd name="T19" fmla="*/ 13 h 79"/>
                  <a:gd name="T20" fmla="*/ 77 w 120"/>
                  <a:gd name="T21" fmla="*/ 15 h 79"/>
                  <a:gd name="T22" fmla="*/ 84 w 120"/>
                  <a:gd name="T23" fmla="*/ 2 h 79"/>
                  <a:gd name="T24" fmla="*/ 97 w 120"/>
                  <a:gd name="T25" fmla="*/ 13 h 79"/>
                  <a:gd name="T26" fmla="*/ 109 w 120"/>
                  <a:gd name="T27" fmla="*/ 9 h 79"/>
                  <a:gd name="T28" fmla="*/ 101 w 120"/>
                  <a:gd name="T29" fmla="*/ 30 h 79"/>
                  <a:gd name="T30" fmla="*/ 118 w 120"/>
                  <a:gd name="T31" fmla="*/ 41 h 79"/>
                  <a:gd name="T32" fmla="*/ 119 w 120"/>
                  <a:gd name="T33" fmla="*/ 55 h 79"/>
                  <a:gd name="T34" fmla="*/ 119 w 120"/>
                  <a:gd name="T35" fmla="*/ 55 h 79"/>
                  <a:gd name="T36" fmla="*/ 120 w 120"/>
                  <a:gd name="T37" fmla="*/ 67 h 79"/>
                  <a:gd name="T38" fmla="*/ 120 w 120"/>
                  <a:gd name="T39" fmla="*/ 67 h 79"/>
                  <a:gd name="T40" fmla="*/ 104 w 120"/>
                  <a:gd name="T41" fmla="*/ 76 h 79"/>
                  <a:gd name="T42" fmla="*/ 92 w 120"/>
                  <a:gd name="T43" fmla="*/ 66 h 79"/>
                  <a:gd name="T44" fmla="*/ 78 w 120"/>
                  <a:gd name="T45" fmla="*/ 69 h 79"/>
                  <a:gd name="T46" fmla="*/ 78 w 120"/>
                  <a:gd name="T47" fmla="*/ 69 h 79"/>
                  <a:gd name="T48" fmla="*/ 75 w 120"/>
                  <a:gd name="T49" fmla="*/ 61 h 79"/>
                  <a:gd name="T50" fmla="*/ 75 w 120"/>
                  <a:gd name="T51" fmla="*/ 61 h 79"/>
                  <a:gd name="T52" fmla="*/ 51 w 120"/>
                  <a:gd name="T53" fmla="*/ 68 h 79"/>
                  <a:gd name="T54" fmla="*/ 51 w 120"/>
                  <a:gd name="T55" fmla="*/ 68 h 79"/>
                  <a:gd name="T56" fmla="*/ 30 w 120"/>
                  <a:gd name="T57" fmla="*/ 79 h 7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20" h="79">
                    <a:moveTo>
                      <a:pt x="30" y="79"/>
                    </a:moveTo>
                    <a:lnTo>
                      <a:pt x="16" y="69"/>
                    </a:lnTo>
                    <a:lnTo>
                      <a:pt x="15" y="52"/>
                    </a:lnTo>
                    <a:lnTo>
                      <a:pt x="4" y="41"/>
                    </a:lnTo>
                    <a:lnTo>
                      <a:pt x="0" y="23"/>
                    </a:lnTo>
                    <a:lnTo>
                      <a:pt x="16" y="14"/>
                    </a:lnTo>
                    <a:lnTo>
                      <a:pt x="30" y="19"/>
                    </a:lnTo>
                    <a:lnTo>
                      <a:pt x="38" y="8"/>
                    </a:lnTo>
                    <a:lnTo>
                      <a:pt x="49" y="0"/>
                    </a:lnTo>
                    <a:lnTo>
                      <a:pt x="56" y="13"/>
                    </a:lnTo>
                    <a:lnTo>
                      <a:pt x="77" y="15"/>
                    </a:lnTo>
                    <a:lnTo>
                      <a:pt x="84" y="2"/>
                    </a:lnTo>
                    <a:lnTo>
                      <a:pt x="97" y="13"/>
                    </a:lnTo>
                    <a:lnTo>
                      <a:pt x="109" y="9"/>
                    </a:lnTo>
                    <a:lnTo>
                      <a:pt x="101" y="30"/>
                    </a:lnTo>
                    <a:lnTo>
                      <a:pt x="118" y="41"/>
                    </a:lnTo>
                    <a:lnTo>
                      <a:pt x="119" y="55"/>
                    </a:lnTo>
                    <a:lnTo>
                      <a:pt x="120" y="67"/>
                    </a:lnTo>
                    <a:lnTo>
                      <a:pt x="104" y="76"/>
                    </a:lnTo>
                    <a:lnTo>
                      <a:pt x="92" y="66"/>
                    </a:lnTo>
                    <a:lnTo>
                      <a:pt x="78" y="69"/>
                    </a:lnTo>
                    <a:lnTo>
                      <a:pt x="75" y="61"/>
                    </a:lnTo>
                    <a:lnTo>
                      <a:pt x="51" y="68"/>
                    </a:lnTo>
                    <a:lnTo>
                      <a:pt x="30" y="7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14" name="Freeform 559">
                <a:extLst>
                  <a:ext uri="{FF2B5EF4-FFF2-40B4-BE49-F238E27FC236}">
                    <a16:creationId xmlns:a16="http://schemas.microsoft.com/office/drawing/2014/main" id="{583471D4-FC3F-4857-BB95-3FE98963F4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3" y="3157"/>
                <a:ext cx="34" cy="38"/>
              </a:xfrm>
              <a:custGeom>
                <a:avLst/>
                <a:gdLst>
                  <a:gd name="T0" fmla="*/ 29 w 34"/>
                  <a:gd name="T1" fmla="*/ 38 h 38"/>
                  <a:gd name="T2" fmla="*/ 9 w 34"/>
                  <a:gd name="T3" fmla="*/ 30 h 38"/>
                  <a:gd name="T4" fmla="*/ 0 w 34"/>
                  <a:gd name="T5" fmla="*/ 18 h 38"/>
                  <a:gd name="T6" fmla="*/ 8 w 34"/>
                  <a:gd name="T7" fmla="*/ 2 h 38"/>
                  <a:gd name="T8" fmla="*/ 19 w 34"/>
                  <a:gd name="T9" fmla="*/ 5 h 38"/>
                  <a:gd name="T10" fmla="*/ 32 w 34"/>
                  <a:gd name="T11" fmla="*/ 0 h 38"/>
                  <a:gd name="T12" fmla="*/ 34 w 34"/>
                  <a:gd name="T13" fmla="*/ 30 h 38"/>
                  <a:gd name="T14" fmla="*/ 29 w 34"/>
                  <a:gd name="T15" fmla="*/ 38 h 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4" h="38">
                    <a:moveTo>
                      <a:pt x="29" y="38"/>
                    </a:moveTo>
                    <a:lnTo>
                      <a:pt x="9" y="30"/>
                    </a:lnTo>
                    <a:lnTo>
                      <a:pt x="0" y="18"/>
                    </a:lnTo>
                    <a:lnTo>
                      <a:pt x="8" y="2"/>
                    </a:lnTo>
                    <a:lnTo>
                      <a:pt x="19" y="5"/>
                    </a:lnTo>
                    <a:lnTo>
                      <a:pt x="32" y="0"/>
                    </a:lnTo>
                    <a:lnTo>
                      <a:pt x="34" y="30"/>
                    </a:lnTo>
                    <a:lnTo>
                      <a:pt x="29" y="3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15" name="Freeform 560">
                <a:extLst>
                  <a:ext uri="{FF2B5EF4-FFF2-40B4-BE49-F238E27FC236}">
                    <a16:creationId xmlns:a16="http://schemas.microsoft.com/office/drawing/2014/main" id="{1290E88F-C801-4B3C-AEC7-C011EC2A0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3" y="2890"/>
                <a:ext cx="105" cy="106"/>
              </a:xfrm>
              <a:custGeom>
                <a:avLst/>
                <a:gdLst>
                  <a:gd name="T0" fmla="*/ 74 w 105"/>
                  <a:gd name="T1" fmla="*/ 106 h 106"/>
                  <a:gd name="T2" fmla="*/ 34 w 105"/>
                  <a:gd name="T3" fmla="*/ 92 h 106"/>
                  <a:gd name="T4" fmla="*/ 30 w 105"/>
                  <a:gd name="T5" fmla="*/ 83 h 106"/>
                  <a:gd name="T6" fmla="*/ 20 w 105"/>
                  <a:gd name="T7" fmla="*/ 88 h 106"/>
                  <a:gd name="T8" fmla="*/ 2 w 105"/>
                  <a:gd name="T9" fmla="*/ 69 h 106"/>
                  <a:gd name="T10" fmla="*/ 0 w 105"/>
                  <a:gd name="T11" fmla="*/ 18 h 106"/>
                  <a:gd name="T12" fmla="*/ 21 w 105"/>
                  <a:gd name="T13" fmla="*/ 10 h 106"/>
                  <a:gd name="T14" fmla="*/ 46 w 105"/>
                  <a:gd name="T15" fmla="*/ 37 h 106"/>
                  <a:gd name="T16" fmla="*/ 67 w 105"/>
                  <a:gd name="T17" fmla="*/ 45 h 106"/>
                  <a:gd name="T18" fmla="*/ 84 w 105"/>
                  <a:gd name="T19" fmla="*/ 0 h 106"/>
                  <a:gd name="T20" fmla="*/ 105 w 105"/>
                  <a:gd name="T21" fmla="*/ 29 h 106"/>
                  <a:gd name="T22" fmla="*/ 91 w 105"/>
                  <a:gd name="T23" fmla="*/ 35 h 106"/>
                  <a:gd name="T24" fmla="*/ 92 w 105"/>
                  <a:gd name="T25" fmla="*/ 52 h 106"/>
                  <a:gd name="T26" fmla="*/ 103 w 105"/>
                  <a:gd name="T27" fmla="*/ 62 h 106"/>
                  <a:gd name="T28" fmla="*/ 104 w 105"/>
                  <a:gd name="T29" fmla="*/ 96 h 106"/>
                  <a:gd name="T30" fmla="*/ 92 w 105"/>
                  <a:gd name="T31" fmla="*/ 91 h 106"/>
                  <a:gd name="T32" fmla="*/ 90 w 105"/>
                  <a:gd name="T33" fmla="*/ 103 h 106"/>
                  <a:gd name="T34" fmla="*/ 74 w 105"/>
                  <a:gd name="T35" fmla="*/ 106 h 10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05" h="106">
                    <a:moveTo>
                      <a:pt x="74" y="106"/>
                    </a:moveTo>
                    <a:lnTo>
                      <a:pt x="34" y="92"/>
                    </a:lnTo>
                    <a:lnTo>
                      <a:pt x="30" y="83"/>
                    </a:lnTo>
                    <a:lnTo>
                      <a:pt x="20" y="88"/>
                    </a:lnTo>
                    <a:lnTo>
                      <a:pt x="2" y="69"/>
                    </a:lnTo>
                    <a:lnTo>
                      <a:pt x="0" y="18"/>
                    </a:lnTo>
                    <a:lnTo>
                      <a:pt x="21" y="10"/>
                    </a:lnTo>
                    <a:lnTo>
                      <a:pt x="46" y="37"/>
                    </a:lnTo>
                    <a:lnTo>
                      <a:pt x="67" y="45"/>
                    </a:lnTo>
                    <a:lnTo>
                      <a:pt x="84" y="0"/>
                    </a:lnTo>
                    <a:lnTo>
                      <a:pt x="105" y="29"/>
                    </a:lnTo>
                    <a:lnTo>
                      <a:pt x="91" y="35"/>
                    </a:lnTo>
                    <a:lnTo>
                      <a:pt x="92" y="52"/>
                    </a:lnTo>
                    <a:lnTo>
                      <a:pt x="103" y="62"/>
                    </a:lnTo>
                    <a:lnTo>
                      <a:pt x="104" y="96"/>
                    </a:lnTo>
                    <a:lnTo>
                      <a:pt x="92" y="91"/>
                    </a:lnTo>
                    <a:lnTo>
                      <a:pt x="90" y="103"/>
                    </a:lnTo>
                    <a:lnTo>
                      <a:pt x="74" y="10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16" name="Freeform 561">
                <a:extLst>
                  <a:ext uri="{FF2B5EF4-FFF2-40B4-BE49-F238E27FC236}">
                    <a16:creationId xmlns:a16="http://schemas.microsoft.com/office/drawing/2014/main" id="{1945538A-AF95-49C2-9C0E-170605642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7" y="2123"/>
                <a:ext cx="88" cy="86"/>
              </a:xfrm>
              <a:custGeom>
                <a:avLst/>
                <a:gdLst>
                  <a:gd name="T0" fmla="*/ 47 w 88"/>
                  <a:gd name="T1" fmla="*/ 86 h 86"/>
                  <a:gd name="T2" fmla="*/ 5 w 88"/>
                  <a:gd name="T3" fmla="*/ 60 h 86"/>
                  <a:gd name="T4" fmla="*/ 0 w 88"/>
                  <a:gd name="T5" fmla="*/ 33 h 86"/>
                  <a:gd name="T6" fmla="*/ 17 w 88"/>
                  <a:gd name="T7" fmla="*/ 30 h 86"/>
                  <a:gd name="T8" fmla="*/ 35 w 88"/>
                  <a:gd name="T9" fmla="*/ 4 h 86"/>
                  <a:gd name="T10" fmla="*/ 46 w 88"/>
                  <a:gd name="T11" fmla="*/ 0 h 86"/>
                  <a:gd name="T12" fmla="*/ 59 w 88"/>
                  <a:gd name="T13" fmla="*/ 14 h 86"/>
                  <a:gd name="T14" fmla="*/ 88 w 88"/>
                  <a:gd name="T15" fmla="*/ 22 h 86"/>
                  <a:gd name="T16" fmla="*/ 87 w 88"/>
                  <a:gd name="T17" fmla="*/ 32 h 86"/>
                  <a:gd name="T18" fmla="*/ 81 w 88"/>
                  <a:gd name="T19" fmla="*/ 50 h 86"/>
                  <a:gd name="T20" fmla="*/ 53 w 88"/>
                  <a:gd name="T21" fmla="*/ 78 h 86"/>
                  <a:gd name="T22" fmla="*/ 47 w 88"/>
                  <a:gd name="T23" fmla="*/ 86 h 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8" h="86">
                    <a:moveTo>
                      <a:pt x="47" y="86"/>
                    </a:moveTo>
                    <a:lnTo>
                      <a:pt x="5" y="60"/>
                    </a:lnTo>
                    <a:lnTo>
                      <a:pt x="0" y="33"/>
                    </a:lnTo>
                    <a:lnTo>
                      <a:pt x="17" y="30"/>
                    </a:lnTo>
                    <a:lnTo>
                      <a:pt x="35" y="4"/>
                    </a:lnTo>
                    <a:lnTo>
                      <a:pt x="46" y="0"/>
                    </a:lnTo>
                    <a:lnTo>
                      <a:pt x="59" y="14"/>
                    </a:lnTo>
                    <a:lnTo>
                      <a:pt x="88" y="22"/>
                    </a:lnTo>
                    <a:lnTo>
                      <a:pt x="87" y="32"/>
                    </a:lnTo>
                    <a:lnTo>
                      <a:pt x="81" y="50"/>
                    </a:lnTo>
                    <a:lnTo>
                      <a:pt x="53" y="78"/>
                    </a:lnTo>
                    <a:lnTo>
                      <a:pt x="47" y="8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17" name="Freeform 562">
                <a:extLst>
                  <a:ext uri="{FF2B5EF4-FFF2-40B4-BE49-F238E27FC236}">
                    <a16:creationId xmlns:a16="http://schemas.microsoft.com/office/drawing/2014/main" id="{977DE095-6B45-46BD-B267-A1EAF265029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55" y="1772"/>
                <a:ext cx="207" cy="217"/>
              </a:xfrm>
              <a:custGeom>
                <a:avLst/>
                <a:gdLst>
                  <a:gd name="T0" fmla="*/ 5 w 207"/>
                  <a:gd name="T1" fmla="*/ 139 h 217"/>
                  <a:gd name="T2" fmla="*/ 0 w 207"/>
                  <a:gd name="T3" fmla="*/ 133 h 217"/>
                  <a:gd name="T4" fmla="*/ 2 w 207"/>
                  <a:gd name="T5" fmla="*/ 129 h 217"/>
                  <a:gd name="T6" fmla="*/ 12 w 207"/>
                  <a:gd name="T7" fmla="*/ 132 h 217"/>
                  <a:gd name="T8" fmla="*/ 12 w 207"/>
                  <a:gd name="T9" fmla="*/ 139 h 217"/>
                  <a:gd name="T10" fmla="*/ 144 w 207"/>
                  <a:gd name="T11" fmla="*/ 198 h 217"/>
                  <a:gd name="T12" fmla="*/ 115 w 207"/>
                  <a:gd name="T13" fmla="*/ 176 h 217"/>
                  <a:gd name="T14" fmla="*/ 75 w 207"/>
                  <a:gd name="T15" fmla="*/ 202 h 217"/>
                  <a:gd name="T16" fmla="*/ 59 w 207"/>
                  <a:gd name="T17" fmla="*/ 186 h 217"/>
                  <a:gd name="T18" fmla="*/ 34 w 207"/>
                  <a:gd name="T19" fmla="*/ 192 h 217"/>
                  <a:gd name="T20" fmla="*/ 27 w 207"/>
                  <a:gd name="T21" fmla="*/ 201 h 217"/>
                  <a:gd name="T22" fmla="*/ 15 w 207"/>
                  <a:gd name="T23" fmla="*/ 189 h 217"/>
                  <a:gd name="T24" fmla="*/ 5 w 207"/>
                  <a:gd name="T25" fmla="*/ 171 h 217"/>
                  <a:gd name="T26" fmla="*/ 10 w 207"/>
                  <a:gd name="T27" fmla="*/ 164 h 217"/>
                  <a:gd name="T28" fmla="*/ 16 w 207"/>
                  <a:gd name="T29" fmla="*/ 167 h 217"/>
                  <a:gd name="T30" fmla="*/ 30 w 207"/>
                  <a:gd name="T31" fmla="*/ 177 h 217"/>
                  <a:gd name="T32" fmla="*/ 41 w 207"/>
                  <a:gd name="T33" fmla="*/ 178 h 217"/>
                  <a:gd name="T34" fmla="*/ 43 w 207"/>
                  <a:gd name="T35" fmla="*/ 172 h 217"/>
                  <a:gd name="T36" fmla="*/ 32 w 207"/>
                  <a:gd name="T37" fmla="*/ 161 h 217"/>
                  <a:gd name="T38" fmla="*/ 29 w 207"/>
                  <a:gd name="T39" fmla="*/ 142 h 217"/>
                  <a:gd name="T40" fmla="*/ 25 w 207"/>
                  <a:gd name="T41" fmla="*/ 134 h 217"/>
                  <a:gd name="T42" fmla="*/ 16 w 207"/>
                  <a:gd name="T43" fmla="*/ 126 h 217"/>
                  <a:gd name="T44" fmla="*/ 10 w 207"/>
                  <a:gd name="T45" fmla="*/ 119 h 217"/>
                  <a:gd name="T46" fmla="*/ 15 w 207"/>
                  <a:gd name="T47" fmla="*/ 112 h 217"/>
                  <a:gd name="T48" fmla="*/ 18 w 207"/>
                  <a:gd name="T49" fmla="*/ 101 h 217"/>
                  <a:gd name="T50" fmla="*/ 17 w 207"/>
                  <a:gd name="T51" fmla="*/ 90 h 217"/>
                  <a:gd name="T52" fmla="*/ 53 w 207"/>
                  <a:gd name="T53" fmla="*/ 91 h 217"/>
                  <a:gd name="T54" fmla="*/ 76 w 207"/>
                  <a:gd name="T55" fmla="*/ 86 h 217"/>
                  <a:gd name="T56" fmla="*/ 65 w 207"/>
                  <a:gd name="T57" fmla="*/ 53 h 217"/>
                  <a:gd name="T58" fmla="*/ 131 w 207"/>
                  <a:gd name="T59" fmla="*/ 0 h 217"/>
                  <a:gd name="T60" fmla="*/ 164 w 207"/>
                  <a:gd name="T61" fmla="*/ 65 h 217"/>
                  <a:gd name="T62" fmla="*/ 149 w 207"/>
                  <a:gd name="T63" fmla="*/ 109 h 217"/>
                  <a:gd name="T64" fmla="*/ 188 w 207"/>
                  <a:gd name="T65" fmla="*/ 154 h 217"/>
                  <a:gd name="T66" fmla="*/ 193 w 207"/>
                  <a:gd name="T67" fmla="*/ 203 h 217"/>
                  <a:gd name="T68" fmla="*/ 172 w 207"/>
                  <a:gd name="T69" fmla="*/ 212 h 21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07" h="217">
                    <a:moveTo>
                      <a:pt x="12" y="139"/>
                    </a:moveTo>
                    <a:lnTo>
                      <a:pt x="5" y="139"/>
                    </a:lnTo>
                    <a:lnTo>
                      <a:pt x="1" y="135"/>
                    </a:lnTo>
                    <a:lnTo>
                      <a:pt x="0" y="133"/>
                    </a:lnTo>
                    <a:lnTo>
                      <a:pt x="0" y="132"/>
                    </a:lnTo>
                    <a:lnTo>
                      <a:pt x="2" y="129"/>
                    </a:lnTo>
                    <a:lnTo>
                      <a:pt x="6" y="129"/>
                    </a:lnTo>
                    <a:lnTo>
                      <a:pt x="12" y="132"/>
                    </a:lnTo>
                    <a:lnTo>
                      <a:pt x="14" y="137"/>
                    </a:lnTo>
                    <a:lnTo>
                      <a:pt x="12" y="139"/>
                    </a:lnTo>
                    <a:close/>
                    <a:moveTo>
                      <a:pt x="158" y="217"/>
                    </a:moveTo>
                    <a:lnTo>
                      <a:pt x="144" y="198"/>
                    </a:lnTo>
                    <a:lnTo>
                      <a:pt x="131" y="186"/>
                    </a:lnTo>
                    <a:lnTo>
                      <a:pt x="115" y="176"/>
                    </a:lnTo>
                    <a:lnTo>
                      <a:pt x="87" y="201"/>
                    </a:lnTo>
                    <a:lnTo>
                      <a:pt x="75" y="202"/>
                    </a:lnTo>
                    <a:lnTo>
                      <a:pt x="73" y="198"/>
                    </a:lnTo>
                    <a:lnTo>
                      <a:pt x="59" y="186"/>
                    </a:lnTo>
                    <a:lnTo>
                      <a:pt x="43" y="185"/>
                    </a:lnTo>
                    <a:lnTo>
                      <a:pt x="34" y="192"/>
                    </a:lnTo>
                    <a:lnTo>
                      <a:pt x="36" y="200"/>
                    </a:lnTo>
                    <a:lnTo>
                      <a:pt x="27" y="201"/>
                    </a:lnTo>
                    <a:lnTo>
                      <a:pt x="26" y="197"/>
                    </a:lnTo>
                    <a:lnTo>
                      <a:pt x="15" y="189"/>
                    </a:lnTo>
                    <a:lnTo>
                      <a:pt x="8" y="180"/>
                    </a:lnTo>
                    <a:lnTo>
                      <a:pt x="5" y="171"/>
                    </a:lnTo>
                    <a:lnTo>
                      <a:pt x="7" y="165"/>
                    </a:lnTo>
                    <a:lnTo>
                      <a:pt x="10" y="164"/>
                    </a:lnTo>
                    <a:lnTo>
                      <a:pt x="13" y="164"/>
                    </a:lnTo>
                    <a:lnTo>
                      <a:pt x="16" y="167"/>
                    </a:lnTo>
                    <a:lnTo>
                      <a:pt x="21" y="170"/>
                    </a:lnTo>
                    <a:lnTo>
                      <a:pt x="30" y="177"/>
                    </a:lnTo>
                    <a:lnTo>
                      <a:pt x="38" y="178"/>
                    </a:lnTo>
                    <a:lnTo>
                      <a:pt x="41" y="178"/>
                    </a:lnTo>
                    <a:lnTo>
                      <a:pt x="43" y="177"/>
                    </a:lnTo>
                    <a:lnTo>
                      <a:pt x="43" y="172"/>
                    </a:lnTo>
                    <a:lnTo>
                      <a:pt x="33" y="162"/>
                    </a:lnTo>
                    <a:lnTo>
                      <a:pt x="32" y="161"/>
                    </a:lnTo>
                    <a:lnTo>
                      <a:pt x="29" y="146"/>
                    </a:lnTo>
                    <a:lnTo>
                      <a:pt x="29" y="142"/>
                    </a:lnTo>
                    <a:lnTo>
                      <a:pt x="28" y="140"/>
                    </a:lnTo>
                    <a:lnTo>
                      <a:pt x="25" y="134"/>
                    </a:lnTo>
                    <a:lnTo>
                      <a:pt x="21" y="129"/>
                    </a:lnTo>
                    <a:lnTo>
                      <a:pt x="16" y="126"/>
                    </a:lnTo>
                    <a:lnTo>
                      <a:pt x="13" y="124"/>
                    </a:lnTo>
                    <a:lnTo>
                      <a:pt x="10" y="119"/>
                    </a:lnTo>
                    <a:lnTo>
                      <a:pt x="11" y="114"/>
                    </a:lnTo>
                    <a:lnTo>
                      <a:pt x="15" y="112"/>
                    </a:lnTo>
                    <a:lnTo>
                      <a:pt x="17" y="106"/>
                    </a:lnTo>
                    <a:lnTo>
                      <a:pt x="18" y="101"/>
                    </a:lnTo>
                    <a:lnTo>
                      <a:pt x="17" y="98"/>
                    </a:lnTo>
                    <a:lnTo>
                      <a:pt x="17" y="90"/>
                    </a:lnTo>
                    <a:lnTo>
                      <a:pt x="22" y="87"/>
                    </a:lnTo>
                    <a:lnTo>
                      <a:pt x="53" y="91"/>
                    </a:lnTo>
                    <a:lnTo>
                      <a:pt x="66" y="95"/>
                    </a:lnTo>
                    <a:lnTo>
                      <a:pt x="76" y="86"/>
                    </a:lnTo>
                    <a:lnTo>
                      <a:pt x="60" y="62"/>
                    </a:lnTo>
                    <a:lnTo>
                      <a:pt x="65" y="53"/>
                    </a:lnTo>
                    <a:lnTo>
                      <a:pt x="84" y="1"/>
                    </a:lnTo>
                    <a:lnTo>
                      <a:pt x="131" y="0"/>
                    </a:lnTo>
                    <a:lnTo>
                      <a:pt x="130" y="42"/>
                    </a:lnTo>
                    <a:lnTo>
                      <a:pt x="164" y="65"/>
                    </a:lnTo>
                    <a:lnTo>
                      <a:pt x="140" y="86"/>
                    </a:lnTo>
                    <a:lnTo>
                      <a:pt x="149" y="109"/>
                    </a:lnTo>
                    <a:lnTo>
                      <a:pt x="189" y="141"/>
                    </a:lnTo>
                    <a:lnTo>
                      <a:pt x="188" y="154"/>
                    </a:lnTo>
                    <a:lnTo>
                      <a:pt x="207" y="185"/>
                    </a:lnTo>
                    <a:lnTo>
                      <a:pt x="193" y="203"/>
                    </a:lnTo>
                    <a:lnTo>
                      <a:pt x="181" y="198"/>
                    </a:lnTo>
                    <a:lnTo>
                      <a:pt x="172" y="212"/>
                    </a:lnTo>
                    <a:lnTo>
                      <a:pt x="158" y="217"/>
                    </a:lnTo>
                    <a:close/>
                  </a:path>
                </a:pathLst>
              </a:custGeom>
              <a:solidFill>
                <a:srgbClr val="004365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18" name="Freeform 563">
                <a:extLst>
                  <a:ext uri="{FF2B5EF4-FFF2-40B4-BE49-F238E27FC236}">
                    <a16:creationId xmlns:a16="http://schemas.microsoft.com/office/drawing/2014/main" id="{EED83EF2-6F26-40F8-AB58-7DEDD1A4FE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1" y="3008"/>
                <a:ext cx="98" cy="74"/>
              </a:xfrm>
              <a:custGeom>
                <a:avLst/>
                <a:gdLst>
                  <a:gd name="T0" fmla="*/ 47 w 98"/>
                  <a:gd name="T1" fmla="*/ 74 h 74"/>
                  <a:gd name="T2" fmla="*/ 22 w 98"/>
                  <a:gd name="T3" fmla="*/ 71 h 74"/>
                  <a:gd name="T4" fmla="*/ 17 w 98"/>
                  <a:gd name="T5" fmla="*/ 62 h 74"/>
                  <a:gd name="T6" fmla="*/ 11 w 98"/>
                  <a:gd name="T7" fmla="*/ 57 h 74"/>
                  <a:gd name="T8" fmla="*/ 6 w 98"/>
                  <a:gd name="T9" fmla="*/ 47 h 74"/>
                  <a:gd name="T10" fmla="*/ 0 w 98"/>
                  <a:gd name="T11" fmla="*/ 1 h 74"/>
                  <a:gd name="T12" fmla="*/ 15 w 98"/>
                  <a:gd name="T13" fmla="*/ 9 h 74"/>
                  <a:gd name="T14" fmla="*/ 84 w 98"/>
                  <a:gd name="T15" fmla="*/ 0 h 74"/>
                  <a:gd name="T16" fmla="*/ 91 w 98"/>
                  <a:gd name="T17" fmla="*/ 15 h 74"/>
                  <a:gd name="T18" fmla="*/ 89 w 98"/>
                  <a:gd name="T19" fmla="*/ 25 h 74"/>
                  <a:gd name="T20" fmla="*/ 98 w 98"/>
                  <a:gd name="T21" fmla="*/ 48 h 74"/>
                  <a:gd name="T22" fmla="*/ 94 w 98"/>
                  <a:gd name="T23" fmla="*/ 56 h 74"/>
                  <a:gd name="T24" fmla="*/ 80 w 98"/>
                  <a:gd name="T25" fmla="*/ 53 h 74"/>
                  <a:gd name="T26" fmla="*/ 69 w 98"/>
                  <a:gd name="T27" fmla="*/ 72 h 74"/>
                  <a:gd name="T28" fmla="*/ 47 w 98"/>
                  <a:gd name="T29" fmla="*/ 74 h 7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8" h="74">
                    <a:moveTo>
                      <a:pt x="47" y="74"/>
                    </a:moveTo>
                    <a:lnTo>
                      <a:pt x="22" y="71"/>
                    </a:lnTo>
                    <a:lnTo>
                      <a:pt x="17" y="62"/>
                    </a:lnTo>
                    <a:lnTo>
                      <a:pt x="11" y="57"/>
                    </a:lnTo>
                    <a:lnTo>
                      <a:pt x="6" y="47"/>
                    </a:lnTo>
                    <a:lnTo>
                      <a:pt x="0" y="1"/>
                    </a:lnTo>
                    <a:lnTo>
                      <a:pt x="15" y="9"/>
                    </a:lnTo>
                    <a:lnTo>
                      <a:pt x="84" y="0"/>
                    </a:lnTo>
                    <a:lnTo>
                      <a:pt x="91" y="15"/>
                    </a:lnTo>
                    <a:lnTo>
                      <a:pt x="89" y="25"/>
                    </a:lnTo>
                    <a:lnTo>
                      <a:pt x="98" y="48"/>
                    </a:lnTo>
                    <a:lnTo>
                      <a:pt x="94" y="56"/>
                    </a:lnTo>
                    <a:lnTo>
                      <a:pt x="80" y="53"/>
                    </a:lnTo>
                    <a:lnTo>
                      <a:pt x="69" y="72"/>
                    </a:lnTo>
                    <a:lnTo>
                      <a:pt x="47" y="7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19" name="Freeform 564">
                <a:extLst>
                  <a:ext uri="{FF2B5EF4-FFF2-40B4-BE49-F238E27FC236}">
                    <a16:creationId xmlns:a16="http://schemas.microsoft.com/office/drawing/2014/main" id="{36E2D893-697F-44C9-9135-1DB0641269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9" y="3276"/>
                <a:ext cx="44" cy="53"/>
              </a:xfrm>
              <a:custGeom>
                <a:avLst/>
                <a:gdLst>
                  <a:gd name="T0" fmla="*/ 34 w 44"/>
                  <a:gd name="T1" fmla="*/ 53 h 53"/>
                  <a:gd name="T2" fmla="*/ 2 w 44"/>
                  <a:gd name="T3" fmla="*/ 48 h 53"/>
                  <a:gd name="T4" fmla="*/ 0 w 44"/>
                  <a:gd name="T5" fmla="*/ 14 h 53"/>
                  <a:gd name="T6" fmla="*/ 19 w 44"/>
                  <a:gd name="T7" fmla="*/ 0 h 53"/>
                  <a:gd name="T8" fmla="*/ 38 w 44"/>
                  <a:gd name="T9" fmla="*/ 7 h 53"/>
                  <a:gd name="T10" fmla="*/ 41 w 44"/>
                  <a:gd name="T11" fmla="*/ 11 h 53"/>
                  <a:gd name="T12" fmla="*/ 44 w 44"/>
                  <a:gd name="T13" fmla="*/ 32 h 53"/>
                  <a:gd name="T14" fmla="*/ 34 w 44"/>
                  <a:gd name="T15" fmla="*/ 53 h 5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4" h="53">
                    <a:moveTo>
                      <a:pt x="34" y="53"/>
                    </a:moveTo>
                    <a:lnTo>
                      <a:pt x="2" y="48"/>
                    </a:lnTo>
                    <a:lnTo>
                      <a:pt x="0" y="14"/>
                    </a:lnTo>
                    <a:lnTo>
                      <a:pt x="19" y="0"/>
                    </a:lnTo>
                    <a:lnTo>
                      <a:pt x="38" y="7"/>
                    </a:lnTo>
                    <a:lnTo>
                      <a:pt x="41" y="11"/>
                    </a:lnTo>
                    <a:lnTo>
                      <a:pt x="44" y="32"/>
                    </a:lnTo>
                    <a:lnTo>
                      <a:pt x="34" y="5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20" name="Freeform 565">
                <a:extLst>
                  <a:ext uri="{FF2B5EF4-FFF2-40B4-BE49-F238E27FC236}">
                    <a16:creationId xmlns:a16="http://schemas.microsoft.com/office/drawing/2014/main" id="{108F9F64-3610-4002-B3F2-F9FF91D270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7" y="2070"/>
                <a:ext cx="168" cy="87"/>
              </a:xfrm>
              <a:custGeom>
                <a:avLst/>
                <a:gdLst>
                  <a:gd name="T0" fmla="*/ 31 w 168"/>
                  <a:gd name="T1" fmla="*/ 87 h 87"/>
                  <a:gd name="T2" fmla="*/ 0 w 168"/>
                  <a:gd name="T3" fmla="*/ 82 h 87"/>
                  <a:gd name="T4" fmla="*/ 9 w 168"/>
                  <a:gd name="T5" fmla="*/ 55 h 87"/>
                  <a:gd name="T6" fmla="*/ 0 w 168"/>
                  <a:gd name="T7" fmla="*/ 37 h 87"/>
                  <a:gd name="T8" fmla="*/ 27 w 168"/>
                  <a:gd name="T9" fmla="*/ 2 h 87"/>
                  <a:gd name="T10" fmla="*/ 45 w 168"/>
                  <a:gd name="T11" fmla="*/ 24 h 87"/>
                  <a:gd name="T12" fmla="*/ 74 w 168"/>
                  <a:gd name="T13" fmla="*/ 15 h 87"/>
                  <a:gd name="T14" fmla="*/ 89 w 168"/>
                  <a:gd name="T15" fmla="*/ 0 h 87"/>
                  <a:gd name="T16" fmla="*/ 109 w 168"/>
                  <a:gd name="T17" fmla="*/ 7 h 87"/>
                  <a:gd name="T18" fmla="*/ 117 w 168"/>
                  <a:gd name="T19" fmla="*/ 32 h 87"/>
                  <a:gd name="T20" fmla="*/ 168 w 168"/>
                  <a:gd name="T21" fmla="*/ 60 h 87"/>
                  <a:gd name="T22" fmla="*/ 125 w 168"/>
                  <a:gd name="T23" fmla="*/ 78 h 87"/>
                  <a:gd name="T24" fmla="*/ 80 w 168"/>
                  <a:gd name="T25" fmla="*/ 65 h 87"/>
                  <a:gd name="T26" fmla="*/ 31 w 168"/>
                  <a:gd name="T27" fmla="*/ 87 h 8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68" h="87">
                    <a:moveTo>
                      <a:pt x="31" y="87"/>
                    </a:moveTo>
                    <a:lnTo>
                      <a:pt x="0" y="82"/>
                    </a:lnTo>
                    <a:lnTo>
                      <a:pt x="9" y="55"/>
                    </a:lnTo>
                    <a:lnTo>
                      <a:pt x="0" y="37"/>
                    </a:lnTo>
                    <a:lnTo>
                      <a:pt x="27" y="2"/>
                    </a:lnTo>
                    <a:lnTo>
                      <a:pt x="45" y="24"/>
                    </a:lnTo>
                    <a:lnTo>
                      <a:pt x="74" y="15"/>
                    </a:lnTo>
                    <a:lnTo>
                      <a:pt x="89" y="0"/>
                    </a:lnTo>
                    <a:lnTo>
                      <a:pt x="109" y="7"/>
                    </a:lnTo>
                    <a:lnTo>
                      <a:pt x="117" y="32"/>
                    </a:lnTo>
                    <a:lnTo>
                      <a:pt x="168" y="60"/>
                    </a:lnTo>
                    <a:lnTo>
                      <a:pt x="125" y="78"/>
                    </a:lnTo>
                    <a:lnTo>
                      <a:pt x="80" y="65"/>
                    </a:lnTo>
                    <a:lnTo>
                      <a:pt x="31" y="8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21" name="Freeform 566">
                <a:extLst>
                  <a:ext uri="{FF2B5EF4-FFF2-40B4-BE49-F238E27FC236}">
                    <a16:creationId xmlns:a16="http://schemas.microsoft.com/office/drawing/2014/main" id="{BF3AD7BF-47AD-48DC-B1D3-8AFED560D1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7" y="2889"/>
                <a:ext cx="127" cy="134"/>
              </a:xfrm>
              <a:custGeom>
                <a:avLst/>
                <a:gdLst>
                  <a:gd name="T0" fmla="*/ 31 w 127"/>
                  <a:gd name="T1" fmla="*/ 134 h 134"/>
                  <a:gd name="T2" fmla="*/ 18 w 127"/>
                  <a:gd name="T3" fmla="*/ 114 h 134"/>
                  <a:gd name="T4" fmla="*/ 0 w 127"/>
                  <a:gd name="T5" fmla="*/ 106 h 134"/>
                  <a:gd name="T6" fmla="*/ 3 w 127"/>
                  <a:gd name="T7" fmla="*/ 95 h 134"/>
                  <a:gd name="T8" fmla="*/ 10 w 127"/>
                  <a:gd name="T9" fmla="*/ 79 h 134"/>
                  <a:gd name="T10" fmla="*/ 23 w 127"/>
                  <a:gd name="T11" fmla="*/ 64 h 134"/>
                  <a:gd name="T12" fmla="*/ 42 w 127"/>
                  <a:gd name="T13" fmla="*/ 54 h 134"/>
                  <a:gd name="T14" fmla="*/ 45 w 127"/>
                  <a:gd name="T15" fmla="*/ 43 h 134"/>
                  <a:gd name="T16" fmla="*/ 118 w 127"/>
                  <a:gd name="T17" fmla="*/ 0 h 134"/>
                  <a:gd name="T18" fmla="*/ 127 w 127"/>
                  <a:gd name="T19" fmla="*/ 0 h 134"/>
                  <a:gd name="T20" fmla="*/ 117 w 127"/>
                  <a:gd name="T21" fmla="*/ 11 h 134"/>
                  <a:gd name="T22" fmla="*/ 113 w 127"/>
                  <a:gd name="T23" fmla="*/ 27 h 134"/>
                  <a:gd name="T24" fmla="*/ 83 w 127"/>
                  <a:gd name="T25" fmla="*/ 61 h 134"/>
                  <a:gd name="T26" fmla="*/ 82 w 127"/>
                  <a:gd name="T27" fmla="*/ 67 h 134"/>
                  <a:gd name="T28" fmla="*/ 74 w 127"/>
                  <a:gd name="T29" fmla="*/ 78 h 134"/>
                  <a:gd name="T30" fmla="*/ 72 w 127"/>
                  <a:gd name="T31" fmla="*/ 87 h 134"/>
                  <a:gd name="T32" fmla="*/ 65 w 127"/>
                  <a:gd name="T33" fmla="*/ 94 h 134"/>
                  <a:gd name="T34" fmla="*/ 59 w 127"/>
                  <a:gd name="T35" fmla="*/ 102 h 134"/>
                  <a:gd name="T36" fmla="*/ 52 w 127"/>
                  <a:gd name="T37" fmla="*/ 111 h 134"/>
                  <a:gd name="T38" fmla="*/ 38 w 127"/>
                  <a:gd name="T39" fmla="*/ 113 h 134"/>
                  <a:gd name="T40" fmla="*/ 39 w 127"/>
                  <a:gd name="T41" fmla="*/ 123 h 134"/>
                  <a:gd name="T42" fmla="*/ 31 w 127"/>
                  <a:gd name="T43" fmla="*/ 134 h 1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27" h="134">
                    <a:moveTo>
                      <a:pt x="31" y="134"/>
                    </a:moveTo>
                    <a:lnTo>
                      <a:pt x="18" y="114"/>
                    </a:lnTo>
                    <a:lnTo>
                      <a:pt x="0" y="106"/>
                    </a:lnTo>
                    <a:lnTo>
                      <a:pt x="3" y="95"/>
                    </a:lnTo>
                    <a:lnTo>
                      <a:pt x="10" y="79"/>
                    </a:lnTo>
                    <a:lnTo>
                      <a:pt x="23" y="64"/>
                    </a:lnTo>
                    <a:lnTo>
                      <a:pt x="42" y="54"/>
                    </a:lnTo>
                    <a:lnTo>
                      <a:pt x="45" y="43"/>
                    </a:lnTo>
                    <a:lnTo>
                      <a:pt x="118" y="0"/>
                    </a:lnTo>
                    <a:lnTo>
                      <a:pt x="127" y="0"/>
                    </a:lnTo>
                    <a:lnTo>
                      <a:pt x="117" y="11"/>
                    </a:lnTo>
                    <a:lnTo>
                      <a:pt x="113" y="27"/>
                    </a:lnTo>
                    <a:lnTo>
                      <a:pt x="83" y="61"/>
                    </a:lnTo>
                    <a:lnTo>
                      <a:pt x="82" y="67"/>
                    </a:lnTo>
                    <a:lnTo>
                      <a:pt x="74" y="78"/>
                    </a:lnTo>
                    <a:lnTo>
                      <a:pt x="72" y="87"/>
                    </a:lnTo>
                    <a:lnTo>
                      <a:pt x="65" y="94"/>
                    </a:lnTo>
                    <a:lnTo>
                      <a:pt x="59" y="102"/>
                    </a:lnTo>
                    <a:lnTo>
                      <a:pt x="52" y="111"/>
                    </a:lnTo>
                    <a:lnTo>
                      <a:pt x="38" y="113"/>
                    </a:lnTo>
                    <a:lnTo>
                      <a:pt x="39" y="123"/>
                    </a:lnTo>
                    <a:lnTo>
                      <a:pt x="31" y="13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22" name="Freeform 567">
                <a:extLst>
                  <a:ext uri="{FF2B5EF4-FFF2-40B4-BE49-F238E27FC236}">
                    <a16:creationId xmlns:a16="http://schemas.microsoft.com/office/drawing/2014/main" id="{3D6E1BEC-7B5B-43C5-91ED-BD32ECA2A6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2" y="2749"/>
                <a:ext cx="121" cy="120"/>
              </a:xfrm>
              <a:custGeom>
                <a:avLst/>
                <a:gdLst>
                  <a:gd name="T0" fmla="*/ 88 w 121"/>
                  <a:gd name="T1" fmla="*/ 120 h 120"/>
                  <a:gd name="T2" fmla="*/ 84 w 121"/>
                  <a:gd name="T3" fmla="*/ 108 h 120"/>
                  <a:gd name="T4" fmla="*/ 62 w 121"/>
                  <a:gd name="T5" fmla="*/ 114 h 120"/>
                  <a:gd name="T6" fmla="*/ 61 w 121"/>
                  <a:gd name="T7" fmla="*/ 96 h 120"/>
                  <a:gd name="T8" fmla="*/ 41 w 121"/>
                  <a:gd name="T9" fmla="*/ 99 h 120"/>
                  <a:gd name="T10" fmla="*/ 30 w 121"/>
                  <a:gd name="T11" fmla="*/ 112 h 120"/>
                  <a:gd name="T12" fmla="*/ 17 w 121"/>
                  <a:gd name="T13" fmla="*/ 100 h 120"/>
                  <a:gd name="T14" fmla="*/ 0 w 121"/>
                  <a:gd name="T15" fmla="*/ 84 h 120"/>
                  <a:gd name="T16" fmla="*/ 38 w 121"/>
                  <a:gd name="T17" fmla="*/ 67 h 120"/>
                  <a:gd name="T18" fmla="*/ 38 w 121"/>
                  <a:gd name="T19" fmla="*/ 39 h 120"/>
                  <a:gd name="T20" fmla="*/ 52 w 121"/>
                  <a:gd name="T21" fmla="*/ 34 h 120"/>
                  <a:gd name="T22" fmla="*/ 49 w 121"/>
                  <a:gd name="T23" fmla="*/ 4 h 120"/>
                  <a:gd name="T24" fmla="*/ 73 w 121"/>
                  <a:gd name="T25" fmla="*/ 0 h 120"/>
                  <a:gd name="T26" fmla="*/ 90 w 121"/>
                  <a:gd name="T27" fmla="*/ 65 h 120"/>
                  <a:gd name="T28" fmla="*/ 112 w 121"/>
                  <a:gd name="T29" fmla="*/ 66 h 120"/>
                  <a:gd name="T30" fmla="*/ 121 w 121"/>
                  <a:gd name="T31" fmla="*/ 69 h 120"/>
                  <a:gd name="T32" fmla="*/ 112 w 121"/>
                  <a:gd name="T33" fmla="*/ 106 h 120"/>
                  <a:gd name="T34" fmla="*/ 111 w 121"/>
                  <a:gd name="T35" fmla="*/ 120 h 120"/>
                  <a:gd name="T36" fmla="*/ 88 w 121"/>
                  <a:gd name="T37" fmla="*/ 120 h 12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1" h="120">
                    <a:moveTo>
                      <a:pt x="88" y="120"/>
                    </a:moveTo>
                    <a:lnTo>
                      <a:pt x="84" y="108"/>
                    </a:lnTo>
                    <a:lnTo>
                      <a:pt x="62" y="114"/>
                    </a:lnTo>
                    <a:lnTo>
                      <a:pt x="61" y="96"/>
                    </a:lnTo>
                    <a:lnTo>
                      <a:pt x="41" y="99"/>
                    </a:lnTo>
                    <a:lnTo>
                      <a:pt x="30" y="112"/>
                    </a:lnTo>
                    <a:lnTo>
                      <a:pt x="17" y="100"/>
                    </a:lnTo>
                    <a:lnTo>
                      <a:pt x="0" y="84"/>
                    </a:lnTo>
                    <a:lnTo>
                      <a:pt x="38" y="67"/>
                    </a:lnTo>
                    <a:lnTo>
                      <a:pt x="38" y="39"/>
                    </a:lnTo>
                    <a:lnTo>
                      <a:pt x="52" y="34"/>
                    </a:lnTo>
                    <a:lnTo>
                      <a:pt x="49" y="4"/>
                    </a:lnTo>
                    <a:lnTo>
                      <a:pt x="73" y="0"/>
                    </a:lnTo>
                    <a:lnTo>
                      <a:pt x="90" y="65"/>
                    </a:lnTo>
                    <a:lnTo>
                      <a:pt x="112" y="66"/>
                    </a:lnTo>
                    <a:lnTo>
                      <a:pt x="121" y="69"/>
                    </a:lnTo>
                    <a:lnTo>
                      <a:pt x="112" y="106"/>
                    </a:lnTo>
                    <a:lnTo>
                      <a:pt x="111" y="120"/>
                    </a:lnTo>
                    <a:lnTo>
                      <a:pt x="88" y="12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23" name="Freeform 568">
                <a:extLst>
                  <a:ext uri="{FF2B5EF4-FFF2-40B4-BE49-F238E27FC236}">
                    <a16:creationId xmlns:a16="http://schemas.microsoft.com/office/drawing/2014/main" id="{4CBAEEC9-6CB6-4EB9-BD2B-60EE8D31D7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5" y="1205"/>
                <a:ext cx="219" cy="163"/>
              </a:xfrm>
              <a:custGeom>
                <a:avLst/>
                <a:gdLst>
                  <a:gd name="T0" fmla="*/ 163 w 219"/>
                  <a:gd name="T1" fmla="*/ 163 h 163"/>
                  <a:gd name="T2" fmla="*/ 138 w 219"/>
                  <a:gd name="T3" fmla="*/ 134 h 163"/>
                  <a:gd name="T4" fmla="*/ 127 w 219"/>
                  <a:gd name="T5" fmla="*/ 127 h 163"/>
                  <a:gd name="T6" fmla="*/ 75 w 219"/>
                  <a:gd name="T7" fmla="*/ 125 h 163"/>
                  <a:gd name="T8" fmla="*/ 0 w 219"/>
                  <a:gd name="T9" fmla="*/ 146 h 163"/>
                  <a:gd name="T10" fmla="*/ 29 w 219"/>
                  <a:gd name="T11" fmla="*/ 113 h 163"/>
                  <a:gd name="T12" fmla="*/ 59 w 219"/>
                  <a:gd name="T13" fmla="*/ 78 h 163"/>
                  <a:gd name="T14" fmla="*/ 67 w 219"/>
                  <a:gd name="T15" fmla="*/ 26 h 163"/>
                  <a:gd name="T16" fmla="*/ 87 w 219"/>
                  <a:gd name="T17" fmla="*/ 18 h 163"/>
                  <a:gd name="T18" fmla="*/ 83 w 219"/>
                  <a:gd name="T19" fmla="*/ 0 h 163"/>
                  <a:gd name="T20" fmla="*/ 147 w 219"/>
                  <a:gd name="T21" fmla="*/ 36 h 163"/>
                  <a:gd name="T22" fmla="*/ 161 w 219"/>
                  <a:gd name="T23" fmla="*/ 75 h 163"/>
                  <a:gd name="T24" fmla="*/ 181 w 219"/>
                  <a:gd name="T25" fmla="*/ 75 h 163"/>
                  <a:gd name="T26" fmla="*/ 219 w 219"/>
                  <a:gd name="T27" fmla="*/ 94 h 163"/>
                  <a:gd name="T28" fmla="*/ 186 w 219"/>
                  <a:gd name="T29" fmla="*/ 116 h 163"/>
                  <a:gd name="T30" fmla="*/ 171 w 219"/>
                  <a:gd name="T31" fmla="*/ 119 h 163"/>
                  <a:gd name="T32" fmla="*/ 163 w 219"/>
                  <a:gd name="T33" fmla="*/ 163 h 1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19" h="163">
                    <a:moveTo>
                      <a:pt x="163" y="163"/>
                    </a:moveTo>
                    <a:lnTo>
                      <a:pt x="138" y="134"/>
                    </a:lnTo>
                    <a:lnTo>
                      <a:pt x="127" y="127"/>
                    </a:lnTo>
                    <a:lnTo>
                      <a:pt x="75" y="125"/>
                    </a:lnTo>
                    <a:lnTo>
                      <a:pt x="0" y="146"/>
                    </a:lnTo>
                    <a:lnTo>
                      <a:pt x="29" y="113"/>
                    </a:lnTo>
                    <a:lnTo>
                      <a:pt x="59" y="78"/>
                    </a:lnTo>
                    <a:lnTo>
                      <a:pt x="67" y="26"/>
                    </a:lnTo>
                    <a:lnTo>
                      <a:pt x="87" y="18"/>
                    </a:lnTo>
                    <a:lnTo>
                      <a:pt x="83" y="0"/>
                    </a:lnTo>
                    <a:lnTo>
                      <a:pt x="147" y="36"/>
                    </a:lnTo>
                    <a:lnTo>
                      <a:pt x="161" y="75"/>
                    </a:lnTo>
                    <a:lnTo>
                      <a:pt x="181" y="75"/>
                    </a:lnTo>
                    <a:lnTo>
                      <a:pt x="219" y="94"/>
                    </a:lnTo>
                    <a:lnTo>
                      <a:pt x="186" y="116"/>
                    </a:lnTo>
                    <a:lnTo>
                      <a:pt x="171" y="119"/>
                    </a:lnTo>
                    <a:lnTo>
                      <a:pt x="163" y="16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24" name="Freeform 569">
                <a:extLst>
                  <a:ext uri="{FF2B5EF4-FFF2-40B4-BE49-F238E27FC236}">
                    <a16:creationId xmlns:a16="http://schemas.microsoft.com/office/drawing/2014/main" id="{5B7695C8-82AD-4CFA-90D1-E03C5F244C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8" y="2425"/>
                <a:ext cx="103" cy="83"/>
              </a:xfrm>
              <a:custGeom>
                <a:avLst/>
                <a:gdLst>
                  <a:gd name="T0" fmla="*/ 41 w 103"/>
                  <a:gd name="T1" fmla="*/ 83 h 83"/>
                  <a:gd name="T2" fmla="*/ 14 w 103"/>
                  <a:gd name="T3" fmla="*/ 72 h 83"/>
                  <a:gd name="T4" fmla="*/ 24 w 103"/>
                  <a:gd name="T5" fmla="*/ 65 h 83"/>
                  <a:gd name="T6" fmla="*/ 0 w 103"/>
                  <a:gd name="T7" fmla="*/ 38 h 83"/>
                  <a:gd name="T8" fmla="*/ 16 w 103"/>
                  <a:gd name="T9" fmla="*/ 16 h 83"/>
                  <a:gd name="T10" fmla="*/ 45 w 103"/>
                  <a:gd name="T11" fmla="*/ 15 h 83"/>
                  <a:gd name="T12" fmla="*/ 50 w 103"/>
                  <a:gd name="T13" fmla="*/ 6 h 83"/>
                  <a:gd name="T14" fmla="*/ 61 w 103"/>
                  <a:gd name="T15" fmla="*/ 5 h 83"/>
                  <a:gd name="T16" fmla="*/ 73 w 103"/>
                  <a:gd name="T17" fmla="*/ 0 h 83"/>
                  <a:gd name="T18" fmla="*/ 99 w 103"/>
                  <a:gd name="T19" fmla="*/ 11 h 83"/>
                  <a:gd name="T20" fmla="*/ 103 w 103"/>
                  <a:gd name="T21" fmla="*/ 37 h 83"/>
                  <a:gd name="T22" fmla="*/ 96 w 103"/>
                  <a:gd name="T23" fmla="*/ 39 h 83"/>
                  <a:gd name="T24" fmla="*/ 97 w 103"/>
                  <a:gd name="T25" fmla="*/ 80 h 83"/>
                  <a:gd name="T26" fmla="*/ 64 w 103"/>
                  <a:gd name="T27" fmla="*/ 71 h 83"/>
                  <a:gd name="T28" fmla="*/ 41 w 103"/>
                  <a:gd name="T29" fmla="*/ 83 h 8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03" h="83">
                    <a:moveTo>
                      <a:pt x="41" y="83"/>
                    </a:moveTo>
                    <a:lnTo>
                      <a:pt x="14" y="72"/>
                    </a:lnTo>
                    <a:lnTo>
                      <a:pt x="24" y="65"/>
                    </a:lnTo>
                    <a:lnTo>
                      <a:pt x="0" y="38"/>
                    </a:lnTo>
                    <a:lnTo>
                      <a:pt x="16" y="16"/>
                    </a:lnTo>
                    <a:lnTo>
                      <a:pt x="45" y="15"/>
                    </a:lnTo>
                    <a:lnTo>
                      <a:pt x="50" y="6"/>
                    </a:lnTo>
                    <a:lnTo>
                      <a:pt x="61" y="5"/>
                    </a:lnTo>
                    <a:lnTo>
                      <a:pt x="73" y="0"/>
                    </a:lnTo>
                    <a:lnTo>
                      <a:pt x="99" y="11"/>
                    </a:lnTo>
                    <a:lnTo>
                      <a:pt x="103" y="37"/>
                    </a:lnTo>
                    <a:lnTo>
                      <a:pt x="96" y="39"/>
                    </a:lnTo>
                    <a:lnTo>
                      <a:pt x="97" y="80"/>
                    </a:lnTo>
                    <a:lnTo>
                      <a:pt x="64" y="71"/>
                    </a:lnTo>
                    <a:lnTo>
                      <a:pt x="41" y="8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25" name="Freeform 570">
                <a:extLst>
                  <a:ext uri="{FF2B5EF4-FFF2-40B4-BE49-F238E27FC236}">
                    <a16:creationId xmlns:a16="http://schemas.microsoft.com/office/drawing/2014/main" id="{CB5E987D-5FFB-4086-96D4-65CF4EC78E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5" y="2958"/>
                <a:ext cx="56" cy="97"/>
              </a:xfrm>
              <a:custGeom>
                <a:avLst/>
                <a:gdLst>
                  <a:gd name="T0" fmla="*/ 35 w 56"/>
                  <a:gd name="T1" fmla="*/ 97 h 97"/>
                  <a:gd name="T2" fmla="*/ 24 w 56"/>
                  <a:gd name="T3" fmla="*/ 87 h 97"/>
                  <a:gd name="T4" fmla="*/ 8 w 56"/>
                  <a:gd name="T5" fmla="*/ 87 h 97"/>
                  <a:gd name="T6" fmla="*/ 0 w 56"/>
                  <a:gd name="T7" fmla="*/ 70 h 97"/>
                  <a:gd name="T8" fmla="*/ 2 w 56"/>
                  <a:gd name="T9" fmla="*/ 36 h 97"/>
                  <a:gd name="T10" fmla="*/ 8 w 56"/>
                  <a:gd name="T11" fmla="*/ 15 h 97"/>
                  <a:gd name="T12" fmla="*/ 17 w 56"/>
                  <a:gd name="T13" fmla="*/ 0 h 97"/>
                  <a:gd name="T14" fmla="*/ 37 w 56"/>
                  <a:gd name="T15" fmla="*/ 10 h 97"/>
                  <a:gd name="T16" fmla="*/ 50 w 56"/>
                  <a:gd name="T17" fmla="*/ 27 h 97"/>
                  <a:gd name="T18" fmla="*/ 56 w 56"/>
                  <a:gd name="T19" fmla="*/ 50 h 97"/>
                  <a:gd name="T20" fmla="*/ 43 w 56"/>
                  <a:gd name="T21" fmla="*/ 60 h 97"/>
                  <a:gd name="T22" fmla="*/ 43 w 56"/>
                  <a:gd name="T23" fmla="*/ 77 h 97"/>
                  <a:gd name="T24" fmla="*/ 35 w 56"/>
                  <a:gd name="T25" fmla="*/ 97 h 9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6" h="97">
                    <a:moveTo>
                      <a:pt x="35" y="97"/>
                    </a:moveTo>
                    <a:lnTo>
                      <a:pt x="24" y="87"/>
                    </a:lnTo>
                    <a:lnTo>
                      <a:pt x="8" y="87"/>
                    </a:lnTo>
                    <a:lnTo>
                      <a:pt x="0" y="70"/>
                    </a:lnTo>
                    <a:lnTo>
                      <a:pt x="2" y="36"/>
                    </a:lnTo>
                    <a:lnTo>
                      <a:pt x="8" y="15"/>
                    </a:lnTo>
                    <a:lnTo>
                      <a:pt x="17" y="0"/>
                    </a:lnTo>
                    <a:lnTo>
                      <a:pt x="37" y="10"/>
                    </a:lnTo>
                    <a:lnTo>
                      <a:pt x="50" y="27"/>
                    </a:lnTo>
                    <a:lnTo>
                      <a:pt x="56" y="50"/>
                    </a:lnTo>
                    <a:lnTo>
                      <a:pt x="43" y="60"/>
                    </a:lnTo>
                    <a:lnTo>
                      <a:pt x="43" y="77"/>
                    </a:lnTo>
                    <a:lnTo>
                      <a:pt x="35" y="9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26" name="Freeform 571">
                <a:extLst>
                  <a:ext uri="{FF2B5EF4-FFF2-40B4-BE49-F238E27FC236}">
                    <a16:creationId xmlns:a16="http://schemas.microsoft.com/office/drawing/2014/main" id="{C7EF6384-331D-4A36-8034-7B7CA1BD84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4" y="2721"/>
                <a:ext cx="71" cy="84"/>
              </a:xfrm>
              <a:custGeom>
                <a:avLst/>
                <a:gdLst>
                  <a:gd name="T0" fmla="*/ 44 w 71"/>
                  <a:gd name="T1" fmla="*/ 84 h 84"/>
                  <a:gd name="T2" fmla="*/ 21 w 71"/>
                  <a:gd name="T3" fmla="*/ 80 h 84"/>
                  <a:gd name="T4" fmla="*/ 0 w 71"/>
                  <a:gd name="T5" fmla="*/ 65 h 84"/>
                  <a:gd name="T6" fmla="*/ 15 w 71"/>
                  <a:gd name="T7" fmla="*/ 57 h 84"/>
                  <a:gd name="T8" fmla="*/ 15 w 71"/>
                  <a:gd name="T9" fmla="*/ 28 h 84"/>
                  <a:gd name="T10" fmla="*/ 10 w 71"/>
                  <a:gd name="T11" fmla="*/ 17 h 84"/>
                  <a:gd name="T12" fmla="*/ 24 w 71"/>
                  <a:gd name="T13" fmla="*/ 0 h 84"/>
                  <a:gd name="T14" fmla="*/ 46 w 71"/>
                  <a:gd name="T15" fmla="*/ 12 h 84"/>
                  <a:gd name="T16" fmla="*/ 48 w 71"/>
                  <a:gd name="T17" fmla="*/ 22 h 84"/>
                  <a:gd name="T18" fmla="*/ 63 w 71"/>
                  <a:gd name="T19" fmla="*/ 27 h 84"/>
                  <a:gd name="T20" fmla="*/ 71 w 71"/>
                  <a:gd name="T21" fmla="*/ 32 h 84"/>
                  <a:gd name="T22" fmla="*/ 44 w 71"/>
                  <a:gd name="T23" fmla="*/ 84 h 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1" h="84">
                    <a:moveTo>
                      <a:pt x="44" y="84"/>
                    </a:moveTo>
                    <a:lnTo>
                      <a:pt x="21" y="80"/>
                    </a:lnTo>
                    <a:lnTo>
                      <a:pt x="0" y="65"/>
                    </a:lnTo>
                    <a:lnTo>
                      <a:pt x="15" y="57"/>
                    </a:lnTo>
                    <a:lnTo>
                      <a:pt x="15" y="28"/>
                    </a:lnTo>
                    <a:lnTo>
                      <a:pt x="10" y="17"/>
                    </a:lnTo>
                    <a:lnTo>
                      <a:pt x="24" y="0"/>
                    </a:lnTo>
                    <a:lnTo>
                      <a:pt x="46" y="12"/>
                    </a:lnTo>
                    <a:lnTo>
                      <a:pt x="48" y="22"/>
                    </a:lnTo>
                    <a:lnTo>
                      <a:pt x="63" y="27"/>
                    </a:lnTo>
                    <a:lnTo>
                      <a:pt x="71" y="32"/>
                    </a:lnTo>
                    <a:lnTo>
                      <a:pt x="44" y="8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27" name="Freeform 572">
                <a:extLst>
                  <a:ext uri="{FF2B5EF4-FFF2-40B4-BE49-F238E27FC236}">
                    <a16:creationId xmlns:a16="http://schemas.microsoft.com/office/drawing/2014/main" id="{5A8FAF92-E1F1-4C31-902E-B4CAC4C902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5" y="2701"/>
                <a:ext cx="145" cy="152"/>
              </a:xfrm>
              <a:custGeom>
                <a:avLst/>
                <a:gdLst>
                  <a:gd name="T0" fmla="*/ 103 w 145"/>
                  <a:gd name="T1" fmla="*/ 152 h 152"/>
                  <a:gd name="T2" fmla="*/ 66 w 145"/>
                  <a:gd name="T3" fmla="*/ 93 h 152"/>
                  <a:gd name="T4" fmla="*/ 45 w 145"/>
                  <a:gd name="T5" fmla="*/ 98 h 152"/>
                  <a:gd name="T6" fmla="*/ 40 w 145"/>
                  <a:gd name="T7" fmla="*/ 111 h 152"/>
                  <a:gd name="T8" fmla="*/ 26 w 145"/>
                  <a:gd name="T9" fmla="*/ 115 h 152"/>
                  <a:gd name="T10" fmla="*/ 4 w 145"/>
                  <a:gd name="T11" fmla="*/ 89 h 152"/>
                  <a:gd name="T12" fmla="*/ 7 w 145"/>
                  <a:gd name="T13" fmla="*/ 75 h 152"/>
                  <a:gd name="T14" fmla="*/ 2 w 145"/>
                  <a:gd name="T15" fmla="*/ 60 h 152"/>
                  <a:gd name="T16" fmla="*/ 0 w 145"/>
                  <a:gd name="T17" fmla="*/ 49 h 152"/>
                  <a:gd name="T18" fmla="*/ 15 w 145"/>
                  <a:gd name="T19" fmla="*/ 46 h 152"/>
                  <a:gd name="T20" fmla="*/ 2 w 145"/>
                  <a:gd name="T21" fmla="*/ 31 h 152"/>
                  <a:gd name="T22" fmla="*/ 6 w 145"/>
                  <a:gd name="T23" fmla="*/ 16 h 152"/>
                  <a:gd name="T24" fmla="*/ 17 w 145"/>
                  <a:gd name="T25" fmla="*/ 17 h 152"/>
                  <a:gd name="T26" fmla="*/ 30 w 145"/>
                  <a:gd name="T27" fmla="*/ 6 h 152"/>
                  <a:gd name="T28" fmla="*/ 40 w 145"/>
                  <a:gd name="T29" fmla="*/ 9 h 152"/>
                  <a:gd name="T30" fmla="*/ 54 w 145"/>
                  <a:gd name="T31" fmla="*/ 8 h 152"/>
                  <a:gd name="T32" fmla="*/ 63 w 145"/>
                  <a:gd name="T33" fmla="*/ 6 h 152"/>
                  <a:gd name="T34" fmla="*/ 74 w 145"/>
                  <a:gd name="T35" fmla="*/ 14 h 152"/>
                  <a:gd name="T36" fmla="*/ 79 w 145"/>
                  <a:gd name="T37" fmla="*/ 8 h 152"/>
                  <a:gd name="T38" fmla="*/ 95 w 145"/>
                  <a:gd name="T39" fmla="*/ 0 h 152"/>
                  <a:gd name="T40" fmla="*/ 105 w 145"/>
                  <a:gd name="T41" fmla="*/ 0 h 152"/>
                  <a:gd name="T42" fmla="*/ 145 w 145"/>
                  <a:gd name="T43" fmla="*/ 39 h 152"/>
                  <a:gd name="T44" fmla="*/ 136 w 145"/>
                  <a:gd name="T45" fmla="*/ 67 h 152"/>
                  <a:gd name="T46" fmla="*/ 123 w 145"/>
                  <a:gd name="T47" fmla="*/ 72 h 152"/>
                  <a:gd name="T48" fmla="*/ 126 w 145"/>
                  <a:gd name="T49" fmla="*/ 89 h 152"/>
                  <a:gd name="T50" fmla="*/ 128 w 145"/>
                  <a:gd name="T51" fmla="*/ 109 h 152"/>
                  <a:gd name="T52" fmla="*/ 137 w 145"/>
                  <a:gd name="T53" fmla="*/ 108 h 152"/>
                  <a:gd name="T54" fmla="*/ 140 w 145"/>
                  <a:gd name="T55" fmla="*/ 145 h 152"/>
                  <a:gd name="T56" fmla="*/ 114 w 145"/>
                  <a:gd name="T57" fmla="*/ 143 h 152"/>
                  <a:gd name="T58" fmla="*/ 103 w 145"/>
                  <a:gd name="T59" fmla="*/ 152 h 15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45" h="152">
                    <a:moveTo>
                      <a:pt x="103" y="152"/>
                    </a:moveTo>
                    <a:lnTo>
                      <a:pt x="66" y="93"/>
                    </a:lnTo>
                    <a:lnTo>
                      <a:pt x="45" y="98"/>
                    </a:lnTo>
                    <a:lnTo>
                      <a:pt x="40" y="111"/>
                    </a:lnTo>
                    <a:lnTo>
                      <a:pt x="26" y="115"/>
                    </a:lnTo>
                    <a:lnTo>
                      <a:pt x="4" y="89"/>
                    </a:lnTo>
                    <a:lnTo>
                      <a:pt x="7" y="75"/>
                    </a:lnTo>
                    <a:lnTo>
                      <a:pt x="2" y="60"/>
                    </a:lnTo>
                    <a:lnTo>
                      <a:pt x="0" y="49"/>
                    </a:lnTo>
                    <a:lnTo>
                      <a:pt x="15" y="46"/>
                    </a:lnTo>
                    <a:lnTo>
                      <a:pt x="2" y="31"/>
                    </a:lnTo>
                    <a:lnTo>
                      <a:pt x="6" y="16"/>
                    </a:lnTo>
                    <a:lnTo>
                      <a:pt x="17" y="17"/>
                    </a:lnTo>
                    <a:lnTo>
                      <a:pt x="30" y="6"/>
                    </a:lnTo>
                    <a:lnTo>
                      <a:pt x="40" y="9"/>
                    </a:lnTo>
                    <a:lnTo>
                      <a:pt x="54" y="8"/>
                    </a:lnTo>
                    <a:lnTo>
                      <a:pt x="63" y="6"/>
                    </a:lnTo>
                    <a:lnTo>
                      <a:pt x="74" y="14"/>
                    </a:lnTo>
                    <a:lnTo>
                      <a:pt x="79" y="8"/>
                    </a:lnTo>
                    <a:lnTo>
                      <a:pt x="95" y="0"/>
                    </a:lnTo>
                    <a:lnTo>
                      <a:pt x="105" y="0"/>
                    </a:lnTo>
                    <a:lnTo>
                      <a:pt x="145" y="39"/>
                    </a:lnTo>
                    <a:lnTo>
                      <a:pt x="136" y="67"/>
                    </a:lnTo>
                    <a:lnTo>
                      <a:pt x="123" y="72"/>
                    </a:lnTo>
                    <a:lnTo>
                      <a:pt x="126" y="89"/>
                    </a:lnTo>
                    <a:lnTo>
                      <a:pt x="128" y="109"/>
                    </a:lnTo>
                    <a:lnTo>
                      <a:pt x="137" y="108"/>
                    </a:lnTo>
                    <a:lnTo>
                      <a:pt x="140" y="145"/>
                    </a:lnTo>
                    <a:lnTo>
                      <a:pt x="114" y="143"/>
                    </a:lnTo>
                    <a:lnTo>
                      <a:pt x="103" y="152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28" name="Freeform 573">
                <a:extLst>
                  <a:ext uri="{FF2B5EF4-FFF2-40B4-BE49-F238E27FC236}">
                    <a16:creationId xmlns:a16="http://schemas.microsoft.com/office/drawing/2014/main" id="{1FE2A7C4-FBC1-4D6E-853E-65496F7053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9" y="2393"/>
                <a:ext cx="132" cy="144"/>
              </a:xfrm>
              <a:custGeom>
                <a:avLst/>
                <a:gdLst>
                  <a:gd name="T0" fmla="*/ 59 w 132"/>
                  <a:gd name="T1" fmla="*/ 144 h 144"/>
                  <a:gd name="T2" fmla="*/ 43 w 132"/>
                  <a:gd name="T3" fmla="*/ 124 h 144"/>
                  <a:gd name="T4" fmla="*/ 33 w 132"/>
                  <a:gd name="T5" fmla="*/ 78 h 144"/>
                  <a:gd name="T6" fmla="*/ 1 w 132"/>
                  <a:gd name="T7" fmla="*/ 23 h 144"/>
                  <a:gd name="T8" fmla="*/ 0 w 132"/>
                  <a:gd name="T9" fmla="*/ 18 h 144"/>
                  <a:gd name="T10" fmla="*/ 0 w 132"/>
                  <a:gd name="T11" fmla="*/ 10 h 144"/>
                  <a:gd name="T12" fmla="*/ 26 w 132"/>
                  <a:gd name="T13" fmla="*/ 12 h 144"/>
                  <a:gd name="T14" fmla="*/ 40 w 132"/>
                  <a:gd name="T15" fmla="*/ 22 h 144"/>
                  <a:gd name="T16" fmla="*/ 54 w 132"/>
                  <a:gd name="T17" fmla="*/ 20 h 144"/>
                  <a:gd name="T18" fmla="*/ 71 w 132"/>
                  <a:gd name="T19" fmla="*/ 23 h 144"/>
                  <a:gd name="T20" fmla="*/ 82 w 132"/>
                  <a:gd name="T21" fmla="*/ 17 h 144"/>
                  <a:gd name="T22" fmla="*/ 89 w 132"/>
                  <a:gd name="T23" fmla="*/ 0 h 144"/>
                  <a:gd name="T24" fmla="*/ 115 w 132"/>
                  <a:gd name="T25" fmla="*/ 57 h 144"/>
                  <a:gd name="T26" fmla="*/ 132 w 132"/>
                  <a:gd name="T27" fmla="*/ 60 h 144"/>
                  <a:gd name="T28" fmla="*/ 130 w 132"/>
                  <a:gd name="T29" fmla="*/ 80 h 144"/>
                  <a:gd name="T30" fmla="*/ 119 w 132"/>
                  <a:gd name="T31" fmla="*/ 85 h 144"/>
                  <a:gd name="T32" fmla="*/ 120 w 132"/>
                  <a:gd name="T33" fmla="*/ 99 h 144"/>
                  <a:gd name="T34" fmla="*/ 116 w 132"/>
                  <a:gd name="T35" fmla="*/ 114 h 144"/>
                  <a:gd name="T36" fmla="*/ 108 w 132"/>
                  <a:gd name="T37" fmla="*/ 122 h 144"/>
                  <a:gd name="T38" fmla="*/ 96 w 132"/>
                  <a:gd name="T39" fmla="*/ 133 h 144"/>
                  <a:gd name="T40" fmla="*/ 59 w 132"/>
                  <a:gd name="T41" fmla="*/ 144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32" h="144">
                    <a:moveTo>
                      <a:pt x="59" y="144"/>
                    </a:moveTo>
                    <a:lnTo>
                      <a:pt x="43" y="124"/>
                    </a:lnTo>
                    <a:lnTo>
                      <a:pt x="33" y="78"/>
                    </a:lnTo>
                    <a:lnTo>
                      <a:pt x="1" y="23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26" y="12"/>
                    </a:lnTo>
                    <a:lnTo>
                      <a:pt x="40" y="22"/>
                    </a:lnTo>
                    <a:lnTo>
                      <a:pt x="54" y="20"/>
                    </a:lnTo>
                    <a:lnTo>
                      <a:pt x="71" y="23"/>
                    </a:lnTo>
                    <a:lnTo>
                      <a:pt x="82" y="17"/>
                    </a:lnTo>
                    <a:lnTo>
                      <a:pt x="89" y="0"/>
                    </a:lnTo>
                    <a:lnTo>
                      <a:pt x="115" y="57"/>
                    </a:lnTo>
                    <a:lnTo>
                      <a:pt x="132" y="60"/>
                    </a:lnTo>
                    <a:lnTo>
                      <a:pt x="130" y="80"/>
                    </a:lnTo>
                    <a:lnTo>
                      <a:pt x="119" y="85"/>
                    </a:lnTo>
                    <a:lnTo>
                      <a:pt x="120" y="99"/>
                    </a:lnTo>
                    <a:lnTo>
                      <a:pt x="116" y="114"/>
                    </a:lnTo>
                    <a:lnTo>
                      <a:pt x="108" y="122"/>
                    </a:lnTo>
                    <a:lnTo>
                      <a:pt x="96" y="133"/>
                    </a:lnTo>
                    <a:lnTo>
                      <a:pt x="59" y="14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29" name="Freeform 574">
                <a:extLst>
                  <a:ext uri="{FF2B5EF4-FFF2-40B4-BE49-F238E27FC236}">
                    <a16:creationId xmlns:a16="http://schemas.microsoft.com/office/drawing/2014/main" id="{1412E6BF-3968-492A-82DA-5392379743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2" y="2311"/>
                <a:ext cx="42" cy="33"/>
              </a:xfrm>
              <a:custGeom>
                <a:avLst/>
                <a:gdLst>
                  <a:gd name="T0" fmla="*/ 6 w 42"/>
                  <a:gd name="T1" fmla="*/ 33 h 33"/>
                  <a:gd name="T2" fmla="*/ 0 w 42"/>
                  <a:gd name="T3" fmla="*/ 29 h 33"/>
                  <a:gd name="T4" fmla="*/ 1 w 42"/>
                  <a:gd name="T5" fmla="*/ 26 h 33"/>
                  <a:gd name="T6" fmla="*/ 1 w 42"/>
                  <a:gd name="T7" fmla="*/ 25 h 33"/>
                  <a:gd name="T8" fmla="*/ 1 w 42"/>
                  <a:gd name="T9" fmla="*/ 24 h 33"/>
                  <a:gd name="T10" fmla="*/ 3 w 42"/>
                  <a:gd name="T11" fmla="*/ 21 h 33"/>
                  <a:gd name="T12" fmla="*/ 9 w 42"/>
                  <a:gd name="T13" fmla="*/ 16 h 33"/>
                  <a:gd name="T14" fmla="*/ 16 w 42"/>
                  <a:gd name="T15" fmla="*/ 14 h 33"/>
                  <a:gd name="T16" fmla="*/ 18 w 42"/>
                  <a:gd name="T17" fmla="*/ 13 h 33"/>
                  <a:gd name="T18" fmla="*/ 18 w 42"/>
                  <a:gd name="T19" fmla="*/ 11 h 33"/>
                  <a:gd name="T20" fmla="*/ 18 w 42"/>
                  <a:gd name="T21" fmla="*/ 8 h 33"/>
                  <a:gd name="T22" fmla="*/ 19 w 42"/>
                  <a:gd name="T23" fmla="*/ 5 h 33"/>
                  <a:gd name="T24" fmla="*/ 23 w 42"/>
                  <a:gd name="T25" fmla="*/ 2 h 33"/>
                  <a:gd name="T26" fmla="*/ 25 w 42"/>
                  <a:gd name="T27" fmla="*/ 0 h 33"/>
                  <a:gd name="T28" fmla="*/ 42 w 42"/>
                  <a:gd name="T29" fmla="*/ 9 h 33"/>
                  <a:gd name="T30" fmla="*/ 34 w 42"/>
                  <a:gd name="T31" fmla="*/ 18 h 33"/>
                  <a:gd name="T32" fmla="*/ 6 w 42"/>
                  <a:gd name="T33" fmla="*/ 33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2" h="33">
                    <a:moveTo>
                      <a:pt x="6" y="33"/>
                    </a:moveTo>
                    <a:lnTo>
                      <a:pt x="0" y="29"/>
                    </a:lnTo>
                    <a:lnTo>
                      <a:pt x="1" y="26"/>
                    </a:lnTo>
                    <a:lnTo>
                      <a:pt x="1" y="25"/>
                    </a:lnTo>
                    <a:lnTo>
                      <a:pt x="1" y="24"/>
                    </a:lnTo>
                    <a:lnTo>
                      <a:pt x="3" y="21"/>
                    </a:lnTo>
                    <a:lnTo>
                      <a:pt x="9" y="16"/>
                    </a:lnTo>
                    <a:lnTo>
                      <a:pt x="16" y="14"/>
                    </a:lnTo>
                    <a:lnTo>
                      <a:pt x="18" y="13"/>
                    </a:lnTo>
                    <a:lnTo>
                      <a:pt x="18" y="11"/>
                    </a:lnTo>
                    <a:lnTo>
                      <a:pt x="18" y="8"/>
                    </a:lnTo>
                    <a:lnTo>
                      <a:pt x="19" y="5"/>
                    </a:lnTo>
                    <a:lnTo>
                      <a:pt x="23" y="2"/>
                    </a:lnTo>
                    <a:lnTo>
                      <a:pt x="25" y="0"/>
                    </a:lnTo>
                    <a:lnTo>
                      <a:pt x="42" y="9"/>
                    </a:lnTo>
                    <a:lnTo>
                      <a:pt x="34" y="18"/>
                    </a:lnTo>
                    <a:lnTo>
                      <a:pt x="6" y="3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30" name="Freeform 575">
                <a:extLst>
                  <a:ext uri="{FF2B5EF4-FFF2-40B4-BE49-F238E27FC236}">
                    <a16:creationId xmlns:a16="http://schemas.microsoft.com/office/drawing/2014/main" id="{DD822850-6F7D-4D97-82C8-0952908A3A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8" y="2308"/>
                <a:ext cx="114" cy="118"/>
              </a:xfrm>
              <a:custGeom>
                <a:avLst/>
                <a:gdLst>
                  <a:gd name="T0" fmla="*/ 72 w 114"/>
                  <a:gd name="T1" fmla="*/ 118 h 118"/>
                  <a:gd name="T2" fmla="*/ 54 w 114"/>
                  <a:gd name="T3" fmla="*/ 112 h 118"/>
                  <a:gd name="T4" fmla="*/ 41 w 114"/>
                  <a:gd name="T5" fmla="*/ 105 h 118"/>
                  <a:gd name="T6" fmla="*/ 37 w 114"/>
                  <a:gd name="T7" fmla="*/ 80 h 118"/>
                  <a:gd name="T8" fmla="*/ 39 w 114"/>
                  <a:gd name="T9" fmla="*/ 70 h 118"/>
                  <a:gd name="T10" fmla="*/ 0 w 114"/>
                  <a:gd name="T11" fmla="*/ 36 h 118"/>
                  <a:gd name="T12" fmla="*/ 28 w 114"/>
                  <a:gd name="T13" fmla="*/ 21 h 118"/>
                  <a:gd name="T14" fmla="*/ 36 w 114"/>
                  <a:gd name="T15" fmla="*/ 12 h 118"/>
                  <a:gd name="T16" fmla="*/ 42 w 114"/>
                  <a:gd name="T17" fmla="*/ 0 h 118"/>
                  <a:gd name="T18" fmla="*/ 55 w 114"/>
                  <a:gd name="T19" fmla="*/ 19 h 118"/>
                  <a:gd name="T20" fmla="*/ 85 w 114"/>
                  <a:gd name="T21" fmla="*/ 33 h 118"/>
                  <a:gd name="T22" fmla="*/ 114 w 114"/>
                  <a:gd name="T23" fmla="*/ 78 h 118"/>
                  <a:gd name="T24" fmla="*/ 96 w 114"/>
                  <a:gd name="T25" fmla="*/ 85 h 118"/>
                  <a:gd name="T26" fmla="*/ 86 w 114"/>
                  <a:gd name="T27" fmla="*/ 106 h 118"/>
                  <a:gd name="T28" fmla="*/ 72 w 114"/>
                  <a:gd name="T29" fmla="*/ 118 h 11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4" h="118">
                    <a:moveTo>
                      <a:pt x="72" y="118"/>
                    </a:moveTo>
                    <a:lnTo>
                      <a:pt x="54" y="112"/>
                    </a:lnTo>
                    <a:lnTo>
                      <a:pt x="41" y="105"/>
                    </a:lnTo>
                    <a:lnTo>
                      <a:pt x="37" y="80"/>
                    </a:lnTo>
                    <a:lnTo>
                      <a:pt x="39" y="70"/>
                    </a:lnTo>
                    <a:lnTo>
                      <a:pt x="0" y="36"/>
                    </a:lnTo>
                    <a:lnTo>
                      <a:pt x="28" y="21"/>
                    </a:lnTo>
                    <a:lnTo>
                      <a:pt x="36" y="12"/>
                    </a:lnTo>
                    <a:lnTo>
                      <a:pt x="42" y="0"/>
                    </a:lnTo>
                    <a:lnTo>
                      <a:pt x="55" y="19"/>
                    </a:lnTo>
                    <a:lnTo>
                      <a:pt x="85" y="33"/>
                    </a:lnTo>
                    <a:lnTo>
                      <a:pt x="114" y="78"/>
                    </a:lnTo>
                    <a:lnTo>
                      <a:pt x="96" y="85"/>
                    </a:lnTo>
                    <a:lnTo>
                      <a:pt x="86" y="106"/>
                    </a:lnTo>
                    <a:lnTo>
                      <a:pt x="72" y="118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31" name="Freeform 576">
                <a:extLst>
                  <a:ext uri="{FF2B5EF4-FFF2-40B4-BE49-F238E27FC236}">
                    <a16:creationId xmlns:a16="http://schemas.microsoft.com/office/drawing/2014/main" id="{EA550AD7-E405-49CB-BF9F-9B338DFEF0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1" y="2361"/>
                <a:ext cx="149" cy="113"/>
              </a:xfrm>
              <a:custGeom>
                <a:avLst/>
                <a:gdLst>
                  <a:gd name="T0" fmla="*/ 76 w 149"/>
                  <a:gd name="T1" fmla="*/ 113 h 113"/>
                  <a:gd name="T2" fmla="*/ 33 w 149"/>
                  <a:gd name="T3" fmla="*/ 100 h 113"/>
                  <a:gd name="T4" fmla="*/ 0 w 149"/>
                  <a:gd name="T5" fmla="*/ 43 h 113"/>
                  <a:gd name="T6" fmla="*/ 9 w 149"/>
                  <a:gd name="T7" fmla="*/ 11 h 113"/>
                  <a:gd name="T8" fmla="*/ 24 w 149"/>
                  <a:gd name="T9" fmla="*/ 0 h 113"/>
                  <a:gd name="T10" fmla="*/ 38 w 149"/>
                  <a:gd name="T11" fmla="*/ 10 h 113"/>
                  <a:gd name="T12" fmla="*/ 55 w 149"/>
                  <a:gd name="T13" fmla="*/ 25 h 113"/>
                  <a:gd name="T14" fmla="*/ 94 w 149"/>
                  <a:gd name="T15" fmla="*/ 34 h 113"/>
                  <a:gd name="T16" fmla="*/ 110 w 149"/>
                  <a:gd name="T17" fmla="*/ 55 h 113"/>
                  <a:gd name="T18" fmla="*/ 125 w 149"/>
                  <a:gd name="T19" fmla="*/ 58 h 113"/>
                  <a:gd name="T20" fmla="*/ 148 w 149"/>
                  <a:gd name="T21" fmla="*/ 50 h 113"/>
                  <a:gd name="T22" fmla="*/ 149 w 149"/>
                  <a:gd name="T23" fmla="*/ 55 h 113"/>
                  <a:gd name="T24" fmla="*/ 134 w 149"/>
                  <a:gd name="T25" fmla="*/ 80 h 113"/>
                  <a:gd name="T26" fmla="*/ 142 w 149"/>
                  <a:gd name="T27" fmla="*/ 88 h 113"/>
                  <a:gd name="T28" fmla="*/ 143 w 149"/>
                  <a:gd name="T29" fmla="*/ 105 h 113"/>
                  <a:gd name="T30" fmla="*/ 127 w 149"/>
                  <a:gd name="T31" fmla="*/ 100 h 113"/>
                  <a:gd name="T32" fmla="*/ 106 w 149"/>
                  <a:gd name="T33" fmla="*/ 105 h 113"/>
                  <a:gd name="T34" fmla="*/ 83 w 149"/>
                  <a:gd name="T35" fmla="*/ 102 h 113"/>
                  <a:gd name="T36" fmla="*/ 76 w 149"/>
                  <a:gd name="T37" fmla="*/ 113 h 11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9" h="113">
                    <a:moveTo>
                      <a:pt x="76" y="113"/>
                    </a:moveTo>
                    <a:lnTo>
                      <a:pt x="33" y="100"/>
                    </a:lnTo>
                    <a:lnTo>
                      <a:pt x="0" y="43"/>
                    </a:lnTo>
                    <a:lnTo>
                      <a:pt x="9" y="11"/>
                    </a:lnTo>
                    <a:lnTo>
                      <a:pt x="24" y="0"/>
                    </a:lnTo>
                    <a:lnTo>
                      <a:pt x="38" y="10"/>
                    </a:lnTo>
                    <a:lnTo>
                      <a:pt x="55" y="25"/>
                    </a:lnTo>
                    <a:lnTo>
                      <a:pt x="94" y="34"/>
                    </a:lnTo>
                    <a:lnTo>
                      <a:pt x="110" y="55"/>
                    </a:lnTo>
                    <a:lnTo>
                      <a:pt x="125" y="58"/>
                    </a:lnTo>
                    <a:lnTo>
                      <a:pt x="148" y="50"/>
                    </a:lnTo>
                    <a:lnTo>
                      <a:pt x="149" y="55"/>
                    </a:lnTo>
                    <a:lnTo>
                      <a:pt x="134" y="80"/>
                    </a:lnTo>
                    <a:lnTo>
                      <a:pt x="142" y="88"/>
                    </a:lnTo>
                    <a:lnTo>
                      <a:pt x="143" y="105"/>
                    </a:lnTo>
                    <a:lnTo>
                      <a:pt x="127" y="100"/>
                    </a:lnTo>
                    <a:lnTo>
                      <a:pt x="106" y="105"/>
                    </a:lnTo>
                    <a:lnTo>
                      <a:pt x="83" y="102"/>
                    </a:lnTo>
                    <a:lnTo>
                      <a:pt x="76" y="113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32" name="Freeform 577">
                <a:extLst>
                  <a:ext uri="{FF2B5EF4-FFF2-40B4-BE49-F238E27FC236}">
                    <a16:creationId xmlns:a16="http://schemas.microsoft.com/office/drawing/2014/main" id="{3D2BB10B-B542-4FA7-BAA1-B3CAE6E3E3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8" y="2999"/>
                <a:ext cx="39" cy="37"/>
              </a:xfrm>
              <a:custGeom>
                <a:avLst/>
                <a:gdLst>
                  <a:gd name="T0" fmla="*/ 10 w 39"/>
                  <a:gd name="T1" fmla="*/ 37 h 37"/>
                  <a:gd name="T2" fmla="*/ 0 w 39"/>
                  <a:gd name="T3" fmla="*/ 26 h 37"/>
                  <a:gd name="T4" fmla="*/ 12 w 39"/>
                  <a:gd name="T5" fmla="*/ 3 h 37"/>
                  <a:gd name="T6" fmla="*/ 22 w 39"/>
                  <a:gd name="T7" fmla="*/ 1 h 37"/>
                  <a:gd name="T8" fmla="*/ 38 w 39"/>
                  <a:gd name="T9" fmla="*/ 0 h 37"/>
                  <a:gd name="T10" fmla="*/ 39 w 39"/>
                  <a:gd name="T11" fmla="*/ 17 h 37"/>
                  <a:gd name="T12" fmla="*/ 17 w 39"/>
                  <a:gd name="T13" fmla="*/ 24 h 37"/>
                  <a:gd name="T14" fmla="*/ 10 w 39"/>
                  <a:gd name="T15" fmla="*/ 37 h 3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9" h="37">
                    <a:moveTo>
                      <a:pt x="10" y="37"/>
                    </a:moveTo>
                    <a:lnTo>
                      <a:pt x="0" y="26"/>
                    </a:lnTo>
                    <a:lnTo>
                      <a:pt x="12" y="3"/>
                    </a:lnTo>
                    <a:lnTo>
                      <a:pt x="22" y="1"/>
                    </a:lnTo>
                    <a:lnTo>
                      <a:pt x="38" y="0"/>
                    </a:lnTo>
                    <a:lnTo>
                      <a:pt x="39" y="17"/>
                    </a:lnTo>
                    <a:lnTo>
                      <a:pt x="17" y="24"/>
                    </a:lnTo>
                    <a:lnTo>
                      <a:pt x="10" y="3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33" name="Freeform 578">
                <a:extLst>
                  <a:ext uri="{FF2B5EF4-FFF2-40B4-BE49-F238E27FC236}">
                    <a16:creationId xmlns:a16="http://schemas.microsoft.com/office/drawing/2014/main" id="{9F298804-2E0B-493F-9A8D-B215A3C6E0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5" y="2512"/>
                <a:ext cx="106" cy="130"/>
              </a:xfrm>
              <a:custGeom>
                <a:avLst/>
                <a:gdLst>
                  <a:gd name="T0" fmla="*/ 63 w 106"/>
                  <a:gd name="T1" fmla="*/ 130 h 130"/>
                  <a:gd name="T2" fmla="*/ 49 w 106"/>
                  <a:gd name="T3" fmla="*/ 119 h 130"/>
                  <a:gd name="T4" fmla="*/ 40 w 106"/>
                  <a:gd name="T5" fmla="*/ 94 h 130"/>
                  <a:gd name="T6" fmla="*/ 19 w 106"/>
                  <a:gd name="T7" fmla="*/ 81 h 130"/>
                  <a:gd name="T8" fmla="*/ 1 w 106"/>
                  <a:gd name="T9" fmla="*/ 61 h 130"/>
                  <a:gd name="T10" fmla="*/ 0 w 106"/>
                  <a:gd name="T11" fmla="*/ 47 h 130"/>
                  <a:gd name="T12" fmla="*/ 13 w 106"/>
                  <a:gd name="T13" fmla="*/ 38 h 130"/>
                  <a:gd name="T14" fmla="*/ 22 w 106"/>
                  <a:gd name="T15" fmla="*/ 37 h 130"/>
                  <a:gd name="T16" fmla="*/ 24 w 106"/>
                  <a:gd name="T17" fmla="*/ 24 h 130"/>
                  <a:gd name="T18" fmla="*/ 52 w 106"/>
                  <a:gd name="T19" fmla="*/ 16 h 130"/>
                  <a:gd name="T20" fmla="*/ 60 w 106"/>
                  <a:gd name="T21" fmla="*/ 0 h 130"/>
                  <a:gd name="T22" fmla="*/ 71 w 106"/>
                  <a:gd name="T23" fmla="*/ 13 h 130"/>
                  <a:gd name="T24" fmla="*/ 76 w 106"/>
                  <a:gd name="T25" fmla="*/ 29 h 130"/>
                  <a:gd name="T26" fmla="*/ 88 w 106"/>
                  <a:gd name="T27" fmla="*/ 41 h 130"/>
                  <a:gd name="T28" fmla="*/ 97 w 106"/>
                  <a:gd name="T29" fmla="*/ 60 h 130"/>
                  <a:gd name="T30" fmla="*/ 97 w 106"/>
                  <a:gd name="T31" fmla="*/ 72 h 130"/>
                  <a:gd name="T32" fmla="*/ 106 w 106"/>
                  <a:gd name="T33" fmla="*/ 77 h 130"/>
                  <a:gd name="T34" fmla="*/ 96 w 106"/>
                  <a:gd name="T35" fmla="*/ 90 h 130"/>
                  <a:gd name="T36" fmla="*/ 84 w 106"/>
                  <a:gd name="T37" fmla="*/ 94 h 130"/>
                  <a:gd name="T38" fmla="*/ 88 w 106"/>
                  <a:gd name="T39" fmla="*/ 116 h 130"/>
                  <a:gd name="T40" fmla="*/ 72 w 106"/>
                  <a:gd name="T41" fmla="*/ 116 h 130"/>
                  <a:gd name="T42" fmla="*/ 63 w 106"/>
                  <a:gd name="T43" fmla="*/ 130 h 13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06" h="130">
                    <a:moveTo>
                      <a:pt x="63" y="130"/>
                    </a:moveTo>
                    <a:lnTo>
                      <a:pt x="49" y="119"/>
                    </a:lnTo>
                    <a:lnTo>
                      <a:pt x="40" y="94"/>
                    </a:lnTo>
                    <a:lnTo>
                      <a:pt x="19" y="81"/>
                    </a:lnTo>
                    <a:lnTo>
                      <a:pt x="1" y="61"/>
                    </a:lnTo>
                    <a:lnTo>
                      <a:pt x="0" y="47"/>
                    </a:lnTo>
                    <a:lnTo>
                      <a:pt x="13" y="38"/>
                    </a:lnTo>
                    <a:lnTo>
                      <a:pt x="22" y="37"/>
                    </a:lnTo>
                    <a:lnTo>
                      <a:pt x="24" y="24"/>
                    </a:lnTo>
                    <a:lnTo>
                      <a:pt x="52" y="16"/>
                    </a:lnTo>
                    <a:lnTo>
                      <a:pt x="60" y="0"/>
                    </a:lnTo>
                    <a:lnTo>
                      <a:pt x="71" y="13"/>
                    </a:lnTo>
                    <a:lnTo>
                      <a:pt x="76" y="29"/>
                    </a:lnTo>
                    <a:lnTo>
                      <a:pt x="88" y="41"/>
                    </a:lnTo>
                    <a:lnTo>
                      <a:pt x="97" y="60"/>
                    </a:lnTo>
                    <a:lnTo>
                      <a:pt x="97" y="72"/>
                    </a:lnTo>
                    <a:lnTo>
                      <a:pt x="106" y="77"/>
                    </a:lnTo>
                    <a:lnTo>
                      <a:pt x="96" y="90"/>
                    </a:lnTo>
                    <a:lnTo>
                      <a:pt x="84" y="94"/>
                    </a:lnTo>
                    <a:lnTo>
                      <a:pt x="88" y="116"/>
                    </a:lnTo>
                    <a:lnTo>
                      <a:pt x="72" y="116"/>
                    </a:lnTo>
                    <a:lnTo>
                      <a:pt x="63" y="13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327" name="Freeform 580">
              <a:extLst>
                <a:ext uri="{FF2B5EF4-FFF2-40B4-BE49-F238E27FC236}">
                  <a16:creationId xmlns:a16="http://schemas.microsoft.com/office/drawing/2014/main" id="{7563EBF1-89EB-48A9-A72C-EFC755F14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2" y="2894"/>
              <a:ext cx="94" cy="50"/>
            </a:xfrm>
            <a:custGeom>
              <a:avLst/>
              <a:gdLst>
                <a:gd name="T0" fmla="*/ 41 w 94"/>
                <a:gd name="T1" fmla="*/ 50 h 50"/>
                <a:gd name="T2" fmla="*/ 17 w 94"/>
                <a:gd name="T3" fmla="*/ 28 h 50"/>
                <a:gd name="T4" fmla="*/ 0 w 94"/>
                <a:gd name="T5" fmla="*/ 7 h 50"/>
                <a:gd name="T6" fmla="*/ 36 w 94"/>
                <a:gd name="T7" fmla="*/ 4 h 50"/>
                <a:gd name="T8" fmla="*/ 45 w 94"/>
                <a:gd name="T9" fmla="*/ 10 h 50"/>
                <a:gd name="T10" fmla="*/ 53 w 94"/>
                <a:gd name="T11" fmla="*/ 0 h 50"/>
                <a:gd name="T12" fmla="*/ 63 w 94"/>
                <a:gd name="T13" fmla="*/ 4 h 50"/>
                <a:gd name="T14" fmla="*/ 67 w 94"/>
                <a:gd name="T15" fmla="*/ 13 h 50"/>
                <a:gd name="T16" fmla="*/ 83 w 94"/>
                <a:gd name="T17" fmla="*/ 10 h 50"/>
                <a:gd name="T18" fmla="*/ 94 w 94"/>
                <a:gd name="T19" fmla="*/ 25 h 50"/>
                <a:gd name="T20" fmla="*/ 87 w 94"/>
                <a:gd name="T21" fmla="*/ 26 h 50"/>
                <a:gd name="T22" fmla="*/ 72 w 94"/>
                <a:gd name="T23" fmla="*/ 28 h 50"/>
                <a:gd name="T24" fmla="*/ 68 w 94"/>
                <a:gd name="T25" fmla="*/ 41 h 50"/>
                <a:gd name="T26" fmla="*/ 41 w 94"/>
                <a:gd name="T27" fmla="*/ 50 h 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50">
                  <a:moveTo>
                    <a:pt x="41" y="50"/>
                  </a:moveTo>
                  <a:lnTo>
                    <a:pt x="17" y="28"/>
                  </a:lnTo>
                  <a:lnTo>
                    <a:pt x="0" y="7"/>
                  </a:lnTo>
                  <a:lnTo>
                    <a:pt x="36" y="4"/>
                  </a:lnTo>
                  <a:lnTo>
                    <a:pt x="45" y="10"/>
                  </a:lnTo>
                  <a:lnTo>
                    <a:pt x="53" y="0"/>
                  </a:lnTo>
                  <a:lnTo>
                    <a:pt x="63" y="4"/>
                  </a:lnTo>
                  <a:lnTo>
                    <a:pt x="67" y="13"/>
                  </a:lnTo>
                  <a:lnTo>
                    <a:pt x="83" y="10"/>
                  </a:lnTo>
                  <a:lnTo>
                    <a:pt x="94" y="25"/>
                  </a:lnTo>
                  <a:lnTo>
                    <a:pt x="87" y="26"/>
                  </a:lnTo>
                  <a:lnTo>
                    <a:pt x="72" y="28"/>
                  </a:lnTo>
                  <a:lnTo>
                    <a:pt x="68" y="41"/>
                  </a:lnTo>
                  <a:lnTo>
                    <a:pt x="41" y="5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28" name="Freeform 581">
              <a:extLst>
                <a:ext uri="{FF2B5EF4-FFF2-40B4-BE49-F238E27FC236}">
                  <a16:creationId xmlns:a16="http://schemas.microsoft.com/office/drawing/2014/main" id="{C0361139-3781-4036-B92D-58BF8BD4FA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0" y="2901"/>
              <a:ext cx="194" cy="110"/>
            </a:xfrm>
            <a:custGeom>
              <a:avLst/>
              <a:gdLst>
                <a:gd name="T0" fmla="*/ 2 w 194"/>
                <a:gd name="T1" fmla="*/ 36 h 110"/>
                <a:gd name="T2" fmla="*/ 5 w 194"/>
                <a:gd name="T3" fmla="*/ 28 h 110"/>
                <a:gd name="T4" fmla="*/ 7 w 194"/>
                <a:gd name="T5" fmla="*/ 17 h 110"/>
                <a:gd name="T6" fmla="*/ 11 w 194"/>
                <a:gd name="T7" fmla="*/ 19 h 110"/>
                <a:gd name="T8" fmla="*/ 18 w 194"/>
                <a:gd name="T9" fmla="*/ 28 h 110"/>
                <a:gd name="T10" fmla="*/ 20 w 194"/>
                <a:gd name="T11" fmla="*/ 37 h 110"/>
                <a:gd name="T12" fmla="*/ 14 w 194"/>
                <a:gd name="T13" fmla="*/ 41 h 110"/>
                <a:gd name="T14" fmla="*/ 55 w 194"/>
                <a:gd name="T15" fmla="*/ 110 h 110"/>
                <a:gd name="T16" fmla="*/ 34 w 194"/>
                <a:gd name="T17" fmla="*/ 97 h 110"/>
                <a:gd name="T18" fmla="*/ 16 w 194"/>
                <a:gd name="T19" fmla="*/ 89 h 110"/>
                <a:gd name="T20" fmla="*/ 19 w 194"/>
                <a:gd name="T21" fmla="*/ 90 h 110"/>
                <a:gd name="T22" fmla="*/ 25 w 194"/>
                <a:gd name="T23" fmla="*/ 88 h 110"/>
                <a:gd name="T24" fmla="*/ 20 w 194"/>
                <a:gd name="T25" fmla="*/ 80 h 110"/>
                <a:gd name="T26" fmla="*/ 11 w 194"/>
                <a:gd name="T27" fmla="*/ 75 h 110"/>
                <a:gd name="T28" fmla="*/ 8 w 194"/>
                <a:gd name="T29" fmla="*/ 69 h 110"/>
                <a:gd name="T30" fmla="*/ 14 w 194"/>
                <a:gd name="T31" fmla="*/ 66 h 110"/>
                <a:gd name="T32" fmla="*/ 28 w 194"/>
                <a:gd name="T33" fmla="*/ 72 h 110"/>
                <a:gd name="T34" fmla="*/ 27 w 194"/>
                <a:gd name="T35" fmla="*/ 67 h 110"/>
                <a:gd name="T36" fmla="*/ 18 w 194"/>
                <a:gd name="T37" fmla="*/ 56 h 110"/>
                <a:gd name="T38" fmla="*/ 15 w 194"/>
                <a:gd name="T39" fmla="*/ 45 h 110"/>
                <a:gd name="T40" fmla="*/ 21 w 194"/>
                <a:gd name="T41" fmla="*/ 42 h 110"/>
                <a:gd name="T42" fmla="*/ 33 w 194"/>
                <a:gd name="T43" fmla="*/ 52 h 110"/>
                <a:gd name="T44" fmla="*/ 37 w 194"/>
                <a:gd name="T45" fmla="*/ 48 h 110"/>
                <a:gd name="T46" fmla="*/ 27 w 194"/>
                <a:gd name="T47" fmla="*/ 27 h 110"/>
                <a:gd name="T48" fmla="*/ 26 w 194"/>
                <a:gd name="T49" fmla="*/ 17 h 110"/>
                <a:gd name="T50" fmla="*/ 25 w 194"/>
                <a:gd name="T51" fmla="*/ 0 h 110"/>
                <a:gd name="T52" fmla="*/ 69 w 194"/>
                <a:gd name="T53" fmla="*/ 21 h 110"/>
                <a:gd name="T54" fmla="*/ 120 w 194"/>
                <a:gd name="T55" fmla="*/ 34 h 110"/>
                <a:gd name="T56" fmla="*/ 139 w 194"/>
                <a:gd name="T57" fmla="*/ 19 h 110"/>
                <a:gd name="T58" fmla="*/ 170 w 194"/>
                <a:gd name="T59" fmla="*/ 27 h 110"/>
                <a:gd name="T60" fmla="*/ 190 w 194"/>
                <a:gd name="T61" fmla="*/ 32 h 110"/>
                <a:gd name="T62" fmla="*/ 191 w 194"/>
                <a:gd name="T63" fmla="*/ 47 h 110"/>
                <a:gd name="T64" fmla="*/ 171 w 194"/>
                <a:gd name="T65" fmla="*/ 69 h 110"/>
                <a:gd name="T66" fmla="*/ 122 w 194"/>
                <a:gd name="T67" fmla="*/ 58 h 110"/>
                <a:gd name="T68" fmla="*/ 77 w 194"/>
                <a:gd name="T69" fmla="*/ 66 h 110"/>
                <a:gd name="T70" fmla="*/ 55 w 194"/>
                <a:gd name="T71" fmla="*/ 110 h 11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94" h="110">
                  <a:moveTo>
                    <a:pt x="6" y="41"/>
                  </a:moveTo>
                  <a:lnTo>
                    <a:pt x="2" y="36"/>
                  </a:lnTo>
                  <a:lnTo>
                    <a:pt x="0" y="31"/>
                  </a:lnTo>
                  <a:lnTo>
                    <a:pt x="5" y="28"/>
                  </a:lnTo>
                  <a:lnTo>
                    <a:pt x="6" y="18"/>
                  </a:lnTo>
                  <a:lnTo>
                    <a:pt x="7" y="17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4" y="23"/>
                  </a:lnTo>
                  <a:lnTo>
                    <a:pt x="18" y="28"/>
                  </a:lnTo>
                  <a:lnTo>
                    <a:pt x="20" y="32"/>
                  </a:lnTo>
                  <a:lnTo>
                    <a:pt x="20" y="37"/>
                  </a:lnTo>
                  <a:lnTo>
                    <a:pt x="18" y="39"/>
                  </a:lnTo>
                  <a:lnTo>
                    <a:pt x="14" y="41"/>
                  </a:lnTo>
                  <a:lnTo>
                    <a:pt x="6" y="41"/>
                  </a:lnTo>
                  <a:close/>
                  <a:moveTo>
                    <a:pt x="55" y="110"/>
                  </a:moveTo>
                  <a:lnTo>
                    <a:pt x="41" y="108"/>
                  </a:lnTo>
                  <a:lnTo>
                    <a:pt x="34" y="97"/>
                  </a:lnTo>
                  <a:lnTo>
                    <a:pt x="23" y="98"/>
                  </a:lnTo>
                  <a:lnTo>
                    <a:pt x="16" y="89"/>
                  </a:lnTo>
                  <a:lnTo>
                    <a:pt x="17" y="89"/>
                  </a:lnTo>
                  <a:lnTo>
                    <a:pt x="19" y="90"/>
                  </a:lnTo>
                  <a:lnTo>
                    <a:pt x="24" y="90"/>
                  </a:lnTo>
                  <a:lnTo>
                    <a:pt x="25" y="88"/>
                  </a:lnTo>
                  <a:lnTo>
                    <a:pt x="24" y="85"/>
                  </a:lnTo>
                  <a:lnTo>
                    <a:pt x="20" y="80"/>
                  </a:lnTo>
                  <a:lnTo>
                    <a:pt x="16" y="78"/>
                  </a:lnTo>
                  <a:lnTo>
                    <a:pt x="11" y="75"/>
                  </a:lnTo>
                  <a:lnTo>
                    <a:pt x="8" y="71"/>
                  </a:lnTo>
                  <a:lnTo>
                    <a:pt x="8" y="69"/>
                  </a:lnTo>
                  <a:lnTo>
                    <a:pt x="10" y="66"/>
                  </a:lnTo>
                  <a:lnTo>
                    <a:pt x="14" y="66"/>
                  </a:lnTo>
                  <a:lnTo>
                    <a:pt x="23" y="72"/>
                  </a:lnTo>
                  <a:lnTo>
                    <a:pt x="28" y="72"/>
                  </a:lnTo>
                  <a:lnTo>
                    <a:pt x="29" y="71"/>
                  </a:lnTo>
                  <a:lnTo>
                    <a:pt x="27" y="67"/>
                  </a:lnTo>
                  <a:lnTo>
                    <a:pt x="20" y="63"/>
                  </a:lnTo>
                  <a:lnTo>
                    <a:pt x="18" y="56"/>
                  </a:lnTo>
                  <a:lnTo>
                    <a:pt x="15" y="48"/>
                  </a:lnTo>
                  <a:lnTo>
                    <a:pt x="15" y="45"/>
                  </a:lnTo>
                  <a:lnTo>
                    <a:pt x="17" y="42"/>
                  </a:lnTo>
                  <a:lnTo>
                    <a:pt x="21" y="42"/>
                  </a:lnTo>
                  <a:lnTo>
                    <a:pt x="31" y="51"/>
                  </a:lnTo>
                  <a:lnTo>
                    <a:pt x="33" y="52"/>
                  </a:lnTo>
                  <a:lnTo>
                    <a:pt x="37" y="52"/>
                  </a:lnTo>
                  <a:lnTo>
                    <a:pt x="37" y="48"/>
                  </a:lnTo>
                  <a:lnTo>
                    <a:pt x="29" y="31"/>
                  </a:lnTo>
                  <a:lnTo>
                    <a:pt x="27" y="27"/>
                  </a:lnTo>
                  <a:lnTo>
                    <a:pt x="26" y="22"/>
                  </a:lnTo>
                  <a:lnTo>
                    <a:pt x="26" y="17"/>
                  </a:lnTo>
                  <a:lnTo>
                    <a:pt x="26" y="2"/>
                  </a:lnTo>
                  <a:lnTo>
                    <a:pt x="25" y="0"/>
                  </a:lnTo>
                  <a:lnTo>
                    <a:pt x="52" y="0"/>
                  </a:lnTo>
                  <a:lnTo>
                    <a:pt x="69" y="21"/>
                  </a:lnTo>
                  <a:lnTo>
                    <a:pt x="93" y="43"/>
                  </a:lnTo>
                  <a:lnTo>
                    <a:pt x="120" y="34"/>
                  </a:lnTo>
                  <a:lnTo>
                    <a:pt x="124" y="21"/>
                  </a:lnTo>
                  <a:lnTo>
                    <a:pt x="139" y="19"/>
                  </a:lnTo>
                  <a:lnTo>
                    <a:pt x="146" y="18"/>
                  </a:lnTo>
                  <a:lnTo>
                    <a:pt x="170" y="27"/>
                  </a:lnTo>
                  <a:lnTo>
                    <a:pt x="184" y="25"/>
                  </a:lnTo>
                  <a:lnTo>
                    <a:pt x="190" y="32"/>
                  </a:lnTo>
                  <a:lnTo>
                    <a:pt x="194" y="42"/>
                  </a:lnTo>
                  <a:lnTo>
                    <a:pt x="191" y="47"/>
                  </a:lnTo>
                  <a:lnTo>
                    <a:pt x="189" y="54"/>
                  </a:lnTo>
                  <a:lnTo>
                    <a:pt x="171" y="69"/>
                  </a:lnTo>
                  <a:lnTo>
                    <a:pt x="149" y="85"/>
                  </a:lnTo>
                  <a:lnTo>
                    <a:pt x="122" y="58"/>
                  </a:lnTo>
                  <a:lnTo>
                    <a:pt x="102" y="56"/>
                  </a:lnTo>
                  <a:lnTo>
                    <a:pt x="77" y="66"/>
                  </a:lnTo>
                  <a:lnTo>
                    <a:pt x="69" y="76"/>
                  </a:lnTo>
                  <a:lnTo>
                    <a:pt x="55" y="11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29" name="Freeform 582">
              <a:extLst>
                <a:ext uri="{FF2B5EF4-FFF2-40B4-BE49-F238E27FC236}">
                  <a16:creationId xmlns:a16="http://schemas.microsoft.com/office/drawing/2014/main" id="{A1F743B3-35D0-4E0A-B664-67B9CB9EFC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3" y="3292"/>
              <a:ext cx="46" cy="44"/>
            </a:xfrm>
            <a:custGeom>
              <a:avLst/>
              <a:gdLst>
                <a:gd name="T0" fmla="*/ 23 w 46"/>
                <a:gd name="T1" fmla="*/ 44 h 44"/>
                <a:gd name="T2" fmla="*/ 3 w 46"/>
                <a:gd name="T3" fmla="*/ 15 h 44"/>
                <a:gd name="T4" fmla="*/ 0 w 46"/>
                <a:gd name="T5" fmla="*/ 7 h 44"/>
                <a:gd name="T6" fmla="*/ 5 w 46"/>
                <a:gd name="T7" fmla="*/ 3 h 44"/>
                <a:gd name="T8" fmla="*/ 29 w 46"/>
                <a:gd name="T9" fmla="*/ 0 h 44"/>
                <a:gd name="T10" fmla="*/ 32 w 46"/>
                <a:gd name="T11" fmla="*/ 3 h 44"/>
                <a:gd name="T12" fmla="*/ 34 w 46"/>
                <a:gd name="T13" fmla="*/ 21 h 44"/>
                <a:gd name="T14" fmla="*/ 44 w 46"/>
                <a:gd name="T15" fmla="*/ 31 h 44"/>
                <a:gd name="T16" fmla="*/ 46 w 46"/>
                <a:gd name="T17" fmla="*/ 34 h 44"/>
                <a:gd name="T18" fmla="*/ 38 w 46"/>
                <a:gd name="T19" fmla="*/ 40 h 44"/>
                <a:gd name="T20" fmla="*/ 23 w 46"/>
                <a:gd name="T21" fmla="*/ 44 h 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6" h="44">
                  <a:moveTo>
                    <a:pt x="23" y="44"/>
                  </a:moveTo>
                  <a:lnTo>
                    <a:pt x="3" y="15"/>
                  </a:lnTo>
                  <a:lnTo>
                    <a:pt x="0" y="7"/>
                  </a:lnTo>
                  <a:lnTo>
                    <a:pt x="5" y="3"/>
                  </a:lnTo>
                  <a:lnTo>
                    <a:pt x="29" y="0"/>
                  </a:lnTo>
                  <a:lnTo>
                    <a:pt x="32" y="3"/>
                  </a:lnTo>
                  <a:lnTo>
                    <a:pt x="34" y="21"/>
                  </a:lnTo>
                  <a:lnTo>
                    <a:pt x="44" y="31"/>
                  </a:lnTo>
                  <a:lnTo>
                    <a:pt x="46" y="34"/>
                  </a:lnTo>
                  <a:lnTo>
                    <a:pt x="38" y="40"/>
                  </a:lnTo>
                  <a:lnTo>
                    <a:pt x="23" y="4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30" name="Freeform 583">
              <a:extLst>
                <a:ext uri="{FF2B5EF4-FFF2-40B4-BE49-F238E27FC236}">
                  <a16:creationId xmlns:a16="http://schemas.microsoft.com/office/drawing/2014/main" id="{12C69413-D557-44F8-A629-6C3365FBE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3" y="1486"/>
              <a:ext cx="187" cy="211"/>
            </a:xfrm>
            <a:custGeom>
              <a:avLst/>
              <a:gdLst>
                <a:gd name="T0" fmla="*/ 122 w 187"/>
                <a:gd name="T1" fmla="*/ 211 h 211"/>
                <a:gd name="T2" fmla="*/ 64 w 187"/>
                <a:gd name="T3" fmla="*/ 204 h 211"/>
                <a:gd name="T4" fmla="*/ 50 w 187"/>
                <a:gd name="T5" fmla="*/ 163 h 211"/>
                <a:gd name="T6" fmla="*/ 35 w 187"/>
                <a:gd name="T7" fmla="*/ 176 h 211"/>
                <a:gd name="T8" fmla="*/ 20 w 187"/>
                <a:gd name="T9" fmla="*/ 171 h 211"/>
                <a:gd name="T10" fmla="*/ 26 w 187"/>
                <a:gd name="T11" fmla="*/ 161 h 211"/>
                <a:gd name="T12" fmla="*/ 27 w 187"/>
                <a:gd name="T13" fmla="*/ 120 h 211"/>
                <a:gd name="T14" fmla="*/ 3 w 187"/>
                <a:gd name="T15" fmla="*/ 108 h 211"/>
                <a:gd name="T16" fmla="*/ 1 w 187"/>
                <a:gd name="T17" fmla="*/ 92 h 211"/>
                <a:gd name="T18" fmla="*/ 2 w 187"/>
                <a:gd name="T19" fmla="*/ 74 h 211"/>
                <a:gd name="T20" fmla="*/ 0 w 187"/>
                <a:gd name="T21" fmla="*/ 51 h 211"/>
                <a:gd name="T22" fmla="*/ 20 w 187"/>
                <a:gd name="T23" fmla="*/ 63 h 211"/>
                <a:gd name="T24" fmla="*/ 42 w 187"/>
                <a:gd name="T25" fmla="*/ 29 h 211"/>
                <a:gd name="T26" fmla="*/ 66 w 187"/>
                <a:gd name="T27" fmla="*/ 19 h 211"/>
                <a:gd name="T28" fmla="*/ 89 w 187"/>
                <a:gd name="T29" fmla="*/ 23 h 211"/>
                <a:gd name="T30" fmla="*/ 108 w 187"/>
                <a:gd name="T31" fmla="*/ 19 h 211"/>
                <a:gd name="T32" fmla="*/ 118 w 187"/>
                <a:gd name="T33" fmla="*/ 23 h 211"/>
                <a:gd name="T34" fmla="*/ 138 w 187"/>
                <a:gd name="T35" fmla="*/ 0 h 211"/>
                <a:gd name="T36" fmla="*/ 176 w 187"/>
                <a:gd name="T37" fmla="*/ 1 h 211"/>
                <a:gd name="T38" fmla="*/ 157 w 187"/>
                <a:gd name="T39" fmla="*/ 49 h 211"/>
                <a:gd name="T40" fmla="*/ 165 w 187"/>
                <a:gd name="T41" fmla="*/ 68 h 211"/>
                <a:gd name="T42" fmla="*/ 183 w 187"/>
                <a:gd name="T43" fmla="*/ 71 h 211"/>
                <a:gd name="T44" fmla="*/ 180 w 187"/>
                <a:gd name="T45" fmla="*/ 107 h 211"/>
                <a:gd name="T46" fmla="*/ 167 w 187"/>
                <a:gd name="T47" fmla="*/ 110 h 211"/>
                <a:gd name="T48" fmla="*/ 170 w 187"/>
                <a:gd name="T49" fmla="*/ 128 h 211"/>
                <a:gd name="T50" fmla="*/ 187 w 187"/>
                <a:gd name="T51" fmla="*/ 136 h 211"/>
                <a:gd name="T52" fmla="*/ 185 w 187"/>
                <a:gd name="T53" fmla="*/ 148 h 211"/>
                <a:gd name="T54" fmla="*/ 174 w 187"/>
                <a:gd name="T55" fmla="*/ 153 h 211"/>
                <a:gd name="T56" fmla="*/ 160 w 187"/>
                <a:gd name="T57" fmla="*/ 146 h 211"/>
                <a:gd name="T58" fmla="*/ 141 w 187"/>
                <a:gd name="T59" fmla="*/ 151 h 211"/>
                <a:gd name="T60" fmla="*/ 139 w 187"/>
                <a:gd name="T61" fmla="*/ 162 h 211"/>
                <a:gd name="T62" fmla="*/ 157 w 187"/>
                <a:gd name="T63" fmla="*/ 184 h 211"/>
                <a:gd name="T64" fmla="*/ 158 w 187"/>
                <a:gd name="T65" fmla="*/ 196 h 211"/>
                <a:gd name="T66" fmla="*/ 122 w 187"/>
                <a:gd name="T67" fmla="*/ 211 h 21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87" h="211">
                  <a:moveTo>
                    <a:pt x="122" y="211"/>
                  </a:moveTo>
                  <a:lnTo>
                    <a:pt x="64" y="204"/>
                  </a:lnTo>
                  <a:lnTo>
                    <a:pt x="50" y="163"/>
                  </a:lnTo>
                  <a:lnTo>
                    <a:pt x="35" y="176"/>
                  </a:lnTo>
                  <a:lnTo>
                    <a:pt x="20" y="171"/>
                  </a:lnTo>
                  <a:lnTo>
                    <a:pt x="26" y="161"/>
                  </a:lnTo>
                  <a:lnTo>
                    <a:pt x="27" y="120"/>
                  </a:lnTo>
                  <a:lnTo>
                    <a:pt x="3" y="108"/>
                  </a:lnTo>
                  <a:lnTo>
                    <a:pt x="1" y="92"/>
                  </a:lnTo>
                  <a:lnTo>
                    <a:pt x="2" y="74"/>
                  </a:lnTo>
                  <a:lnTo>
                    <a:pt x="0" y="51"/>
                  </a:lnTo>
                  <a:lnTo>
                    <a:pt x="20" y="63"/>
                  </a:lnTo>
                  <a:lnTo>
                    <a:pt x="42" y="29"/>
                  </a:lnTo>
                  <a:lnTo>
                    <a:pt x="66" y="19"/>
                  </a:lnTo>
                  <a:lnTo>
                    <a:pt x="89" y="23"/>
                  </a:lnTo>
                  <a:lnTo>
                    <a:pt x="108" y="19"/>
                  </a:lnTo>
                  <a:lnTo>
                    <a:pt x="118" y="23"/>
                  </a:lnTo>
                  <a:lnTo>
                    <a:pt x="138" y="0"/>
                  </a:lnTo>
                  <a:lnTo>
                    <a:pt x="176" y="1"/>
                  </a:lnTo>
                  <a:lnTo>
                    <a:pt x="157" y="49"/>
                  </a:lnTo>
                  <a:lnTo>
                    <a:pt x="165" y="68"/>
                  </a:lnTo>
                  <a:lnTo>
                    <a:pt x="183" y="71"/>
                  </a:lnTo>
                  <a:lnTo>
                    <a:pt x="180" y="107"/>
                  </a:lnTo>
                  <a:lnTo>
                    <a:pt x="167" y="110"/>
                  </a:lnTo>
                  <a:lnTo>
                    <a:pt x="170" y="128"/>
                  </a:lnTo>
                  <a:lnTo>
                    <a:pt x="187" y="136"/>
                  </a:lnTo>
                  <a:lnTo>
                    <a:pt x="185" y="148"/>
                  </a:lnTo>
                  <a:lnTo>
                    <a:pt x="174" y="153"/>
                  </a:lnTo>
                  <a:lnTo>
                    <a:pt x="160" y="146"/>
                  </a:lnTo>
                  <a:lnTo>
                    <a:pt x="141" y="151"/>
                  </a:lnTo>
                  <a:lnTo>
                    <a:pt x="139" y="162"/>
                  </a:lnTo>
                  <a:lnTo>
                    <a:pt x="157" y="184"/>
                  </a:lnTo>
                  <a:lnTo>
                    <a:pt x="158" y="196"/>
                  </a:lnTo>
                  <a:lnTo>
                    <a:pt x="122" y="21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31" name="Freeform 584">
              <a:extLst>
                <a:ext uri="{FF2B5EF4-FFF2-40B4-BE49-F238E27FC236}">
                  <a16:creationId xmlns:a16="http://schemas.microsoft.com/office/drawing/2014/main" id="{712AE5D7-CCA0-46B4-9425-7D8AE2300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5" y="1649"/>
              <a:ext cx="255" cy="266"/>
            </a:xfrm>
            <a:custGeom>
              <a:avLst/>
              <a:gdLst>
                <a:gd name="T0" fmla="*/ 177 w 255"/>
                <a:gd name="T1" fmla="*/ 266 h 266"/>
                <a:gd name="T2" fmla="*/ 149 w 255"/>
                <a:gd name="T3" fmla="*/ 266 h 266"/>
                <a:gd name="T4" fmla="*/ 107 w 255"/>
                <a:gd name="T5" fmla="*/ 261 h 266"/>
                <a:gd name="T6" fmla="*/ 59 w 255"/>
                <a:gd name="T7" fmla="*/ 264 h 266"/>
                <a:gd name="T8" fmla="*/ 19 w 255"/>
                <a:gd name="T9" fmla="*/ 232 h 266"/>
                <a:gd name="T10" fmla="*/ 10 w 255"/>
                <a:gd name="T11" fmla="*/ 209 h 266"/>
                <a:gd name="T12" fmla="*/ 34 w 255"/>
                <a:gd name="T13" fmla="*/ 188 h 266"/>
                <a:gd name="T14" fmla="*/ 0 w 255"/>
                <a:gd name="T15" fmla="*/ 165 h 266"/>
                <a:gd name="T16" fmla="*/ 1 w 255"/>
                <a:gd name="T17" fmla="*/ 123 h 266"/>
                <a:gd name="T18" fmla="*/ 2 w 255"/>
                <a:gd name="T19" fmla="*/ 71 h 266"/>
                <a:gd name="T20" fmla="*/ 85 w 255"/>
                <a:gd name="T21" fmla="*/ 80 h 266"/>
                <a:gd name="T22" fmla="*/ 116 w 255"/>
                <a:gd name="T23" fmla="*/ 71 h 266"/>
                <a:gd name="T24" fmla="*/ 158 w 255"/>
                <a:gd name="T25" fmla="*/ 8 h 266"/>
                <a:gd name="T26" fmla="*/ 173 w 255"/>
                <a:gd name="T27" fmla="*/ 13 h 266"/>
                <a:gd name="T28" fmla="*/ 188 w 255"/>
                <a:gd name="T29" fmla="*/ 0 h 266"/>
                <a:gd name="T30" fmla="*/ 202 w 255"/>
                <a:gd name="T31" fmla="*/ 41 h 266"/>
                <a:gd name="T32" fmla="*/ 196 w 255"/>
                <a:gd name="T33" fmla="*/ 55 h 266"/>
                <a:gd name="T34" fmla="*/ 211 w 255"/>
                <a:gd name="T35" fmla="*/ 94 h 266"/>
                <a:gd name="T36" fmla="*/ 205 w 255"/>
                <a:gd name="T37" fmla="*/ 138 h 266"/>
                <a:gd name="T38" fmla="*/ 217 w 255"/>
                <a:gd name="T39" fmla="*/ 168 h 266"/>
                <a:gd name="T40" fmla="*/ 232 w 255"/>
                <a:gd name="T41" fmla="*/ 169 h 266"/>
                <a:gd name="T42" fmla="*/ 252 w 255"/>
                <a:gd name="T43" fmla="*/ 190 h 266"/>
                <a:gd name="T44" fmla="*/ 255 w 255"/>
                <a:gd name="T45" fmla="*/ 216 h 266"/>
                <a:gd name="T46" fmla="*/ 234 w 255"/>
                <a:gd name="T47" fmla="*/ 225 h 266"/>
                <a:gd name="T48" fmla="*/ 222 w 255"/>
                <a:gd name="T49" fmla="*/ 265 h 266"/>
                <a:gd name="T50" fmla="*/ 192 w 255"/>
                <a:gd name="T51" fmla="*/ 256 h 266"/>
                <a:gd name="T52" fmla="*/ 177 w 255"/>
                <a:gd name="T53" fmla="*/ 266 h 26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55" h="266">
                  <a:moveTo>
                    <a:pt x="177" y="266"/>
                  </a:moveTo>
                  <a:lnTo>
                    <a:pt x="149" y="266"/>
                  </a:lnTo>
                  <a:lnTo>
                    <a:pt x="107" y="261"/>
                  </a:lnTo>
                  <a:lnTo>
                    <a:pt x="59" y="264"/>
                  </a:lnTo>
                  <a:lnTo>
                    <a:pt x="19" y="232"/>
                  </a:lnTo>
                  <a:lnTo>
                    <a:pt x="10" y="209"/>
                  </a:lnTo>
                  <a:lnTo>
                    <a:pt x="34" y="188"/>
                  </a:lnTo>
                  <a:lnTo>
                    <a:pt x="0" y="165"/>
                  </a:lnTo>
                  <a:lnTo>
                    <a:pt x="1" y="123"/>
                  </a:lnTo>
                  <a:lnTo>
                    <a:pt x="2" y="71"/>
                  </a:lnTo>
                  <a:lnTo>
                    <a:pt x="85" y="80"/>
                  </a:lnTo>
                  <a:lnTo>
                    <a:pt x="116" y="71"/>
                  </a:lnTo>
                  <a:lnTo>
                    <a:pt x="158" y="8"/>
                  </a:lnTo>
                  <a:lnTo>
                    <a:pt x="173" y="13"/>
                  </a:lnTo>
                  <a:lnTo>
                    <a:pt x="188" y="0"/>
                  </a:lnTo>
                  <a:lnTo>
                    <a:pt x="202" y="41"/>
                  </a:lnTo>
                  <a:lnTo>
                    <a:pt x="196" y="55"/>
                  </a:lnTo>
                  <a:lnTo>
                    <a:pt x="211" y="94"/>
                  </a:lnTo>
                  <a:lnTo>
                    <a:pt x="205" y="138"/>
                  </a:lnTo>
                  <a:lnTo>
                    <a:pt x="217" y="168"/>
                  </a:lnTo>
                  <a:lnTo>
                    <a:pt x="232" y="169"/>
                  </a:lnTo>
                  <a:lnTo>
                    <a:pt x="252" y="190"/>
                  </a:lnTo>
                  <a:lnTo>
                    <a:pt x="255" y="216"/>
                  </a:lnTo>
                  <a:lnTo>
                    <a:pt x="234" y="225"/>
                  </a:lnTo>
                  <a:lnTo>
                    <a:pt x="222" y="265"/>
                  </a:lnTo>
                  <a:lnTo>
                    <a:pt x="192" y="256"/>
                  </a:lnTo>
                  <a:lnTo>
                    <a:pt x="177" y="26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32" name="Freeform 585">
              <a:extLst>
                <a:ext uri="{FF2B5EF4-FFF2-40B4-BE49-F238E27FC236}">
                  <a16:creationId xmlns:a16="http://schemas.microsoft.com/office/drawing/2014/main" id="{9BC3E4A0-0ECF-460A-A3AA-5AE235878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7" y="3245"/>
              <a:ext cx="49" cy="38"/>
            </a:xfrm>
            <a:custGeom>
              <a:avLst/>
              <a:gdLst>
                <a:gd name="T0" fmla="*/ 14 w 49"/>
                <a:gd name="T1" fmla="*/ 38 h 38"/>
                <a:gd name="T2" fmla="*/ 3 w 49"/>
                <a:gd name="T3" fmla="*/ 21 h 38"/>
                <a:gd name="T4" fmla="*/ 0 w 49"/>
                <a:gd name="T5" fmla="*/ 13 h 38"/>
                <a:gd name="T6" fmla="*/ 7 w 49"/>
                <a:gd name="T7" fmla="*/ 4 h 38"/>
                <a:gd name="T8" fmla="*/ 14 w 49"/>
                <a:gd name="T9" fmla="*/ 1 h 38"/>
                <a:gd name="T10" fmla="*/ 28 w 49"/>
                <a:gd name="T11" fmla="*/ 11 h 38"/>
                <a:gd name="T12" fmla="*/ 49 w 49"/>
                <a:gd name="T13" fmla="*/ 0 h 38"/>
                <a:gd name="T14" fmla="*/ 49 w 49"/>
                <a:gd name="T15" fmla="*/ 0 h 38"/>
                <a:gd name="T16" fmla="*/ 46 w 49"/>
                <a:gd name="T17" fmla="*/ 16 h 38"/>
                <a:gd name="T18" fmla="*/ 35 w 49"/>
                <a:gd name="T19" fmla="*/ 29 h 38"/>
                <a:gd name="T20" fmla="*/ 35 w 49"/>
                <a:gd name="T21" fmla="*/ 29 h 38"/>
                <a:gd name="T22" fmla="*/ 22 w 49"/>
                <a:gd name="T23" fmla="*/ 29 h 38"/>
                <a:gd name="T24" fmla="*/ 14 w 49"/>
                <a:gd name="T25" fmla="*/ 38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" h="38">
                  <a:moveTo>
                    <a:pt x="14" y="38"/>
                  </a:moveTo>
                  <a:lnTo>
                    <a:pt x="3" y="21"/>
                  </a:lnTo>
                  <a:lnTo>
                    <a:pt x="0" y="13"/>
                  </a:lnTo>
                  <a:lnTo>
                    <a:pt x="7" y="4"/>
                  </a:lnTo>
                  <a:lnTo>
                    <a:pt x="14" y="1"/>
                  </a:lnTo>
                  <a:lnTo>
                    <a:pt x="28" y="11"/>
                  </a:lnTo>
                  <a:lnTo>
                    <a:pt x="49" y="0"/>
                  </a:lnTo>
                  <a:lnTo>
                    <a:pt x="46" y="16"/>
                  </a:lnTo>
                  <a:lnTo>
                    <a:pt x="35" y="29"/>
                  </a:lnTo>
                  <a:lnTo>
                    <a:pt x="22" y="29"/>
                  </a:lnTo>
                  <a:lnTo>
                    <a:pt x="14" y="3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33" name="Freeform 586">
              <a:extLst>
                <a:ext uri="{FF2B5EF4-FFF2-40B4-BE49-F238E27FC236}">
                  <a16:creationId xmlns:a16="http://schemas.microsoft.com/office/drawing/2014/main" id="{9092444C-8F56-4D47-8930-C01D55BCB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3" y="3075"/>
              <a:ext cx="68" cy="67"/>
            </a:xfrm>
            <a:custGeom>
              <a:avLst/>
              <a:gdLst>
                <a:gd name="T0" fmla="*/ 37 w 68"/>
                <a:gd name="T1" fmla="*/ 67 h 67"/>
                <a:gd name="T2" fmla="*/ 31 w 68"/>
                <a:gd name="T3" fmla="*/ 57 h 67"/>
                <a:gd name="T4" fmla="*/ 5 w 68"/>
                <a:gd name="T5" fmla="*/ 52 h 67"/>
                <a:gd name="T6" fmla="*/ 9 w 68"/>
                <a:gd name="T7" fmla="*/ 41 h 67"/>
                <a:gd name="T8" fmla="*/ 0 w 68"/>
                <a:gd name="T9" fmla="*/ 22 h 67"/>
                <a:gd name="T10" fmla="*/ 3 w 68"/>
                <a:gd name="T11" fmla="*/ 2 h 67"/>
                <a:gd name="T12" fmla="*/ 13 w 68"/>
                <a:gd name="T13" fmla="*/ 9 h 67"/>
                <a:gd name="T14" fmla="*/ 53 w 68"/>
                <a:gd name="T15" fmla="*/ 0 h 67"/>
                <a:gd name="T16" fmla="*/ 50 w 68"/>
                <a:gd name="T17" fmla="*/ 12 h 67"/>
                <a:gd name="T18" fmla="*/ 68 w 68"/>
                <a:gd name="T19" fmla="*/ 30 h 67"/>
                <a:gd name="T20" fmla="*/ 47 w 68"/>
                <a:gd name="T21" fmla="*/ 37 h 67"/>
                <a:gd name="T22" fmla="*/ 52 w 68"/>
                <a:gd name="T23" fmla="*/ 50 h 67"/>
                <a:gd name="T24" fmla="*/ 47 w 68"/>
                <a:gd name="T25" fmla="*/ 62 h 67"/>
                <a:gd name="T26" fmla="*/ 37 w 68"/>
                <a:gd name="T27" fmla="*/ 67 h 6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8" h="67">
                  <a:moveTo>
                    <a:pt x="37" y="67"/>
                  </a:moveTo>
                  <a:lnTo>
                    <a:pt x="31" y="57"/>
                  </a:lnTo>
                  <a:lnTo>
                    <a:pt x="5" y="52"/>
                  </a:lnTo>
                  <a:lnTo>
                    <a:pt x="9" y="41"/>
                  </a:lnTo>
                  <a:lnTo>
                    <a:pt x="0" y="22"/>
                  </a:lnTo>
                  <a:lnTo>
                    <a:pt x="3" y="2"/>
                  </a:lnTo>
                  <a:lnTo>
                    <a:pt x="13" y="9"/>
                  </a:lnTo>
                  <a:lnTo>
                    <a:pt x="53" y="0"/>
                  </a:lnTo>
                  <a:lnTo>
                    <a:pt x="50" y="12"/>
                  </a:lnTo>
                  <a:lnTo>
                    <a:pt x="68" y="30"/>
                  </a:lnTo>
                  <a:lnTo>
                    <a:pt x="47" y="37"/>
                  </a:lnTo>
                  <a:lnTo>
                    <a:pt x="52" y="50"/>
                  </a:lnTo>
                  <a:lnTo>
                    <a:pt x="47" y="62"/>
                  </a:lnTo>
                  <a:lnTo>
                    <a:pt x="37" y="6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34" name="Freeform 587">
              <a:extLst>
                <a:ext uri="{FF2B5EF4-FFF2-40B4-BE49-F238E27FC236}">
                  <a16:creationId xmlns:a16="http://schemas.microsoft.com/office/drawing/2014/main" id="{EF547EF3-6904-4267-BF4F-3F8891761B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1" y="1874"/>
              <a:ext cx="149" cy="220"/>
            </a:xfrm>
            <a:custGeom>
              <a:avLst/>
              <a:gdLst>
                <a:gd name="T0" fmla="*/ 51 w 149"/>
                <a:gd name="T1" fmla="*/ 220 h 220"/>
                <a:gd name="T2" fmla="*/ 33 w 149"/>
                <a:gd name="T3" fmla="*/ 198 h 220"/>
                <a:gd name="T4" fmla="*/ 21 w 149"/>
                <a:gd name="T5" fmla="*/ 184 h 220"/>
                <a:gd name="T6" fmla="*/ 13 w 149"/>
                <a:gd name="T7" fmla="*/ 159 h 220"/>
                <a:gd name="T8" fmla="*/ 14 w 149"/>
                <a:gd name="T9" fmla="*/ 148 h 220"/>
                <a:gd name="T10" fmla="*/ 0 w 149"/>
                <a:gd name="T11" fmla="*/ 118 h 220"/>
                <a:gd name="T12" fmla="*/ 27 w 149"/>
                <a:gd name="T13" fmla="*/ 125 h 220"/>
                <a:gd name="T14" fmla="*/ 33 w 149"/>
                <a:gd name="T15" fmla="*/ 112 h 220"/>
                <a:gd name="T16" fmla="*/ 31 w 149"/>
                <a:gd name="T17" fmla="*/ 81 h 220"/>
                <a:gd name="T18" fmla="*/ 15 w 149"/>
                <a:gd name="T19" fmla="*/ 59 h 220"/>
                <a:gd name="T20" fmla="*/ 23 w 149"/>
                <a:gd name="T21" fmla="*/ 41 h 220"/>
                <a:gd name="T22" fmla="*/ 51 w 149"/>
                <a:gd name="T23" fmla="*/ 41 h 220"/>
                <a:gd name="T24" fmla="*/ 66 w 149"/>
                <a:gd name="T25" fmla="*/ 31 h 220"/>
                <a:gd name="T26" fmla="*/ 96 w 149"/>
                <a:gd name="T27" fmla="*/ 40 h 220"/>
                <a:gd name="T28" fmla="*/ 108 w 149"/>
                <a:gd name="T29" fmla="*/ 0 h 220"/>
                <a:gd name="T30" fmla="*/ 134 w 149"/>
                <a:gd name="T31" fmla="*/ 5 h 220"/>
                <a:gd name="T32" fmla="*/ 138 w 149"/>
                <a:gd name="T33" fmla="*/ 18 h 220"/>
                <a:gd name="T34" fmla="*/ 126 w 149"/>
                <a:gd name="T35" fmla="*/ 44 h 220"/>
                <a:gd name="T36" fmla="*/ 144 w 149"/>
                <a:gd name="T37" fmla="*/ 64 h 220"/>
                <a:gd name="T38" fmla="*/ 149 w 149"/>
                <a:gd name="T39" fmla="*/ 97 h 220"/>
                <a:gd name="T40" fmla="*/ 130 w 149"/>
                <a:gd name="T41" fmla="*/ 125 h 220"/>
                <a:gd name="T42" fmla="*/ 118 w 149"/>
                <a:gd name="T43" fmla="*/ 125 h 220"/>
                <a:gd name="T44" fmla="*/ 121 w 149"/>
                <a:gd name="T45" fmla="*/ 179 h 220"/>
                <a:gd name="T46" fmla="*/ 95 w 149"/>
                <a:gd name="T47" fmla="*/ 196 h 220"/>
                <a:gd name="T48" fmla="*/ 80 w 149"/>
                <a:gd name="T49" fmla="*/ 211 h 220"/>
                <a:gd name="T50" fmla="*/ 51 w 149"/>
                <a:gd name="T51" fmla="*/ 220 h 22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220">
                  <a:moveTo>
                    <a:pt x="51" y="220"/>
                  </a:moveTo>
                  <a:lnTo>
                    <a:pt x="33" y="198"/>
                  </a:lnTo>
                  <a:lnTo>
                    <a:pt x="21" y="184"/>
                  </a:lnTo>
                  <a:lnTo>
                    <a:pt x="13" y="159"/>
                  </a:lnTo>
                  <a:lnTo>
                    <a:pt x="14" y="148"/>
                  </a:lnTo>
                  <a:lnTo>
                    <a:pt x="0" y="118"/>
                  </a:lnTo>
                  <a:lnTo>
                    <a:pt x="27" y="125"/>
                  </a:lnTo>
                  <a:lnTo>
                    <a:pt x="33" y="112"/>
                  </a:lnTo>
                  <a:lnTo>
                    <a:pt x="31" y="81"/>
                  </a:lnTo>
                  <a:lnTo>
                    <a:pt x="15" y="59"/>
                  </a:lnTo>
                  <a:lnTo>
                    <a:pt x="23" y="41"/>
                  </a:lnTo>
                  <a:lnTo>
                    <a:pt x="51" y="41"/>
                  </a:lnTo>
                  <a:lnTo>
                    <a:pt x="66" y="31"/>
                  </a:lnTo>
                  <a:lnTo>
                    <a:pt x="96" y="40"/>
                  </a:lnTo>
                  <a:lnTo>
                    <a:pt x="108" y="0"/>
                  </a:lnTo>
                  <a:lnTo>
                    <a:pt x="134" y="5"/>
                  </a:lnTo>
                  <a:lnTo>
                    <a:pt x="138" y="18"/>
                  </a:lnTo>
                  <a:lnTo>
                    <a:pt x="126" y="44"/>
                  </a:lnTo>
                  <a:lnTo>
                    <a:pt x="144" y="64"/>
                  </a:lnTo>
                  <a:lnTo>
                    <a:pt x="149" y="97"/>
                  </a:lnTo>
                  <a:lnTo>
                    <a:pt x="130" y="125"/>
                  </a:lnTo>
                  <a:lnTo>
                    <a:pt x="118" y="125"/>
                  </a:lnTo>
                  <a:lnTo>
                    <a:pt x="121" y="179"/>
                  </a:lnTo>
                  <a:lnTo>
                    <a:pt x="95" y="196"/>
                  </a:lnTo>
                  <a:lnTo>
                    <a:pt x="80" y="211"/>
                  </a:lnTo>
                  <a:lnTo>
                    <a:pt x="51" y="22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35" name="Freeform 588">
              <a:extLst>
                <a:ext uri="{FF2B5EF4-FFF2-40B4-BE49-F238E27FC236}">
                  <a16:creationId xmlns:a16="http://schemas.microsoft.com/office/drawing/2014/main" id="{08A79B43-2295-4D1E-8D4B-FB18F280FA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1" y="2940"/>
              <a:ext cx="164" cy="111"/>
            </a:xfrm>
            <a:custGeom>
              <a:avLst/>
              <a:gdLst>
                <a:gd name="T0" fmla="*/ 37 w 164"/>
                <a:gd name="T1" fmla="*/ 111 h 111"/>
                <a:gd name="T2" fmla="*/ 17 w 164"/>
                <a:gd name="T3" fmla="*/ 108 h 111"/>
                <a:gd name="T4" fmla="*/ 11 w 164"/>
                <a:gd name="T5" fmla="*/ 106 h 111"/>
                <a:gd name="T6" fmla="*/ 0 w 164"/>
                <a:gd name="T7" fmla="*/ 94 h 111"/>
                <a:gd name="T8" fmla="*/ 12 w 164"/>
                <a:gd name="T9" fmla="*/ 86 h 111"/>
                <a:gd name="T10" fmla="*/ 9 w 164"/>
                <a:gd name="T11" fmla="*/ 76 h 111"/>
                <a:gd name="T12" fmla="*/ 19 w 164"/>
                <a:gd name="T13" fmla="*/ 66 h 111"/>
                <a:gd name="T14" fmla="*/ 31 w 164"/>
                <a:gd name="T15" fmla="*/ 52 h 111"/>
                <a:gd name="T16" fmla="*/ 41 w 164"/>
                <a:gd name="T17" fmla="*/ 34 h 111"/>
                <a:gd name="T18" fmla="*/ 43 w 164"/>
                <a:gd name="T19" fmla="*/ 18 h 111"/>
                <a:gd name="T20" fmla="*/ 64 w 164"/>
                <a:gd name="T21" fmla="*/ 29 h 111"/>
                <a:gd name="T22" fmla="*/ 64 w 164"/>
                <a:gd name="T23" fmla="*/ 14 h 111"/>
                <a:gd name="T24" fmla="*/ 70 w 164"/>
                <a:gd name="T25" fmla="*/ 0 h 111"/>
                <a:gd name="T26" fmla="*/ 79 w 164"/>
                <a:gd name="T27" fmla="*/ 9 h 111"/>
                <a:gd name="T28" fmla="*/ 103 w 164"/>
                <a:gd name="T29" fmla="*/ 13 h 111"/>
                <a:gd name="T30" fmla="*/ 112 w 164"/>
                <a:gd name="T31" fmla="*/ 31 h 111"/>
                <a:gd name="T32" fmla="*/ 129 w 164"/>
                <a:gd name="T33" fmla="*/ 34 h 111"/>
                <a:gd name="T34" fmla="*/ 164 w 164"/>
                <a:gd name="T35" fmla="*/ 52 h 111"/>
                <a:gd name="T36" fmla="*/ 161 w 164"/>
                <a:gd name="T37" fmla="*/ 70 h 111"/>
                <a:gd name="T38" fmla="*/ 146 w 164"/>
                <a:gd name="T39" fmla="*/ 71 h 111"/>
                <a:gd name="T40" fmla="*/ 125 w 164"/>
                <a:gd name="T41" fmla="*/ 71 h 111"/>
                <a:gd name="T42" fmla="*/ 111 w 164"/>
                <a:gd name="T43" fmla="*/ 61 h 111"/>
                <a:gd name="T44" fmla="*/ 109 w 164"/>
                <a:gd name="T45" fmla="*/ 78 h 111"/>
                <a:gd name="T46" fmla="*/ 84 w 164"/>
                <a:gd name="T47" fmla="*/ 101 h 111"/>
                <a:gd name="T48" fmla="*/ 37 w 164"/>
                <a:gd name="T49" fmla="*/ 111 h 11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4" h="111">
                  <a:moveTo>
                    <a:pt x="37" y="111"/>
                  </a:moveTo>
                  <a:lnTo>
                    <a:pt x="17" y="108"/>
                  </a:lnTo>
                  <a:lnTo>
                    <a:pt x="11" y="106"/>
                  </a:lnTo>
                  <a:lnTo>
                    <a:pt x="0" y="94"/>
                  </a:lnTo>
                  <a:lnTo>
                    <a:pt x="12" y="86"/>
                  </a:lnTo>
                  <a:lnTo>
                    <a:pt x="9" y="76"/>
                  </a:lnTo>
                  <a:lnTo>
                    <a:pt x="19" y="66"/>
                  </a:lnTo>
                  <a:lnTo>
                    <a:pt x="31" y="52"/>
                  </a:lnTo>
                  <a:lnTo>
                    <a:pt x="41" y="34"/>
                  </a:lnTo>
                  <a:lnTo>
                    <a:pt x="43" y="18"/>
                  </a:lnTo>
                  <a:lnTo>
                    <a:pt x="64" y="29"/>
                  </a:lnTo>
                  <a:lnTo>
                    <a:pt x="64" y="14"/>
                  </a:lnTo>
                  <a:lnTo>
                    <a:pt x="70" y="0"/>
                  </a:lnTo>
                  <a:lnTo>
                    <a:pt x="79" y="9"/>
                  </a:lnTo>
                  <a:lnTo>
                    <a:pt x="103" y="13"/>
                  </a:lnTo>
                  <a:lnTo>
                    <a:pt x="112" y="31"/>
                  </a:lnTo>
                  <a:lnTo>
                    <a:pt x="129" y="34"/>
                  </a:lnTo>
                  <a:lnTo>
                    <a:pt x="164" y="52"/>
                  </a:lnTo>
                  <a:lnTo>
                    <a:pt x="161" y="70"/>
                  </a:lnTo>
                  <a:lnTo>
                    <a:pt x="146" y="71"/>
                  </a:lnTo>
                  <a:lnTo>
                    <a:pt x="125" y="71"/>
                  </a:lnTo>
                  <a:lnTo>
                    <a:pt x="111" y="61"/>
                  </a:lnTo>
                  <a:lnTo>
                    <a:pt x="109" y="78"/>
                  </a:lnTo>
                  <a:lnTo>
                    <a:pt x="84" y="101"/>
                  </a:lnTo>
                  <a:lnTo>
                    <a:pt x="37" y="11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36" name="Freeform 589">
              <a:extLst>
                <a:ext uri="{FF2B5EF4-FFF2-40B4-BE49-F238E27FC236}">
                  <a16:creationId xmlns:a16="http://schemas.microsoft.com/office/drawing/2014/main" id="{D56D5881-732B-4131-833B-0F608A0D67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9" y="3265"/>
              <a:ext cx="59" cy="94"/>
            </a:xfrm>
            <a:custGeom>
              <a:avLst/>
              <a:gdLst>
                <a:gd name="T0" fmla="*/ 6 w 59"/>
                <a:gd name="T1" fmla="*/ 64 h 94"/>
                <a:gd name="T2" fmla="*/ 6 w 59"/>
                <a:gd name="T3" fmla="*/ 61 h 94"/>
                <a:gd name="T4" fmla="*/ 0 w 59"/>
                <a:gd name="T5" fmla="*/ 48 h 94"/>
                <a:gd name="T6" fmla="*/ 10 w 59"/>
                <a:gd name="T7" fmla="*/ 37 h 94"/>
                <a:gd name="T8" fmla="*/ 8 w 59"/>
                <a:gd name="T9" fmla="*/ 31 h 94"/>
                <a:gd name="T10" fmla="*/ 15 w 59"/>
                <a:gd name="T11" fmla="*/ 29 h 94"/>
                <a:gd name="T12" fmla="*/ 15 w 59"/>
                <a:gd name="T13" fmla="*/ 22 h 94"/>
                <a:gd name="T14" fmla="*/ 23 w 59"/>
                <a:gd name="T15" fmla="*/ 3 h 94"/>
                <a:gd name="T16" fmla="*/ 35 w 59"/>
                <a:gd name="T17" fmla="*/ 0 h 94"/>
                <a:gd name="T18" fmla="*/ 46 w 59"/>
                <a:gd name="T19" fmla="*/ 22 h 94"/>
                <a:gd name="T20" fmla="*/ 59 w 59"/>
                <a:gd name="T21" fmla="*/ 54 h 94"/>
                <a:gd name="T22" fmla="*/ 59 w 59"/>
                <a:gd name="T23" fmla="*/ 59 h 94"/>
                <a:gd name="T24" fmla="*/ 57 w 59"/>
                <a:gd name="T25" fmla="*/ 56 h 94"/>
                <a:gd name="T26" fmla="*/ 54 w 59"/>
                <a:gd name="T27" fmla="*/ 55 h 94"/>
                <a:gd name="T28" fmla="*/ 50 w 59"/>
                <a:gd name="T29" fmla="*/ 57 h 94"/>
                <a:gd name="T30" fmla="*/ 44 w 59"/>
                <a:gd name="T31" fmla="*/ 62 h 94"/>
                <a:gd name="T32" fmla="*/ 37 w 59"/>
                <a:gd name="T33" fmla="*/ 62 h 94"/>
                <a:gd name="T34" fmla="*/ 30 w 59"/>
                <a:gd name="T35" fmla="*/ 57 h 94"/>
                <a:gd name="T36" fmla="*/ 27 w 59"/>
                <a:gd name="T37" fmla="*/ 57 h 94"/>
                <a:gd name="T38" fmla="*/ 22 w 59"/>
                <a:gd name="T39" fmla="*/ 60 h 94"/>
                <a:gd name="T40" fmla="*/ 15 w 59"/>
                <a:gd name="T41" fmla="*/ 60 h 94"/>
                <a:gd name="T42" fmla="*/ 11 w 59"/>
                <a:gd name="T43" fmla="*/ 61 h 94"/>
                <a:gd name="T44" fmla="*/ 9 w 59"/>
                <a:gd name="T45" fmla="*/ 63 h 94"/>
                <a:gd name="T46" fmla="*/ 6 w 59"/>
                <a:gd name="T47" fmla="*/ 64 h 94"/>
                <a:gd name="T48" fmla="*/ 23 w 59"/>
                <a:gd name="T49" fmla="*/ 80 h 94"/>
                <a:gd name="T50" fmla="*/ 20 w 59"/>
                <a:gd name="T51" fmla="*/ 79 h 94"/>
                <a:gd name="T52" fmla="*/ 15 w 59"/>
                <a:gd name="T53" fmla="*/ 75 h 94"/>
                <a:gd name="T54" fmla="*/ 18 w 59"/>
                <a:gd name="T55" fmla="*/ 71 h 94"/>
                <a:gd name="T56" fmla="*/ 20 w 59"/>
                <a:gd name="T57" fmla="*/ 69 h 94"/>
                <a:gd name="T58" fmla="*/ 25 w 59"/>
                <a:gd name="T59" fmla="*/ 64 h 94"/>
                <a:gd name="T60" fmla="*/ 31 w 59"/>
                <a:gd name="T61" fmla="*/ 64 h 94"/>
                <a:gd name="T62" fmla="*/ 35 w 59"/>
                <a:gd name="T63" fmla="*/ 67 h 94"/>
                <a:gd name="T64" fmla="*/ 35 w 59"/>
                <a:gd name="T65" fmla="*/ 71 h 94"/>
                <a:gd name="T66" fmla="*/ 30 w 59"/>
                <a:gd name="T67" fmla="*/ 74 h 94"/>
                <a:gd name="T68" fmla="*/ 23 w 59"/>
                <a:gd name="T69" fmla="*/ 80 h 94"/>
                <a:gd name="T70" fmla="*/ 51 w 59"/>
                <a:gd name="T71" fmla="*/ 94 h 94"/>
                <a:gd name="T72" fmla="*/ 46 w 59"/>
                <a:gd name="T73" fmla="*/ 91 h 94"/>
                <a:gd name="T74" fmla="*/ 44 w 59"/>
                <a:gd name="T75" fmla="*/ 89 h 94"/>
                <a:gd name="T76" fmla="*/ 45 w 59"/>
                <a:gd name="T77" fmla="*/ 87 h 94"/>
                <a:gd name="T78" fmla="*/ 52 w 59"/>
                <a:gd name="T79" fmla="*/ 81 h 94"/>
                <a:gd name="T80" fmla="*/ 56 w 59"/>
                <a:gd name="T81" fmla="*/ 85 h 94"/>
                <a:gd name="T82" fmla="*/ 58 w 59"/>
                <a:gd name="T83" fmla="*/ 89 h 94"/>
                <a:gd name="T84" fmla="*/ 57 w 59"/>
                <a:gd name="T85" fmla="*/ 92 h 94"/>
                <a:gd name="T86" fmla="*/ 55 w 59"/>
                <a:gd name="T87" fmla="*/ 94 h 94"/>
                <a:gd name="T88" fmla="*/ 51 w 59"/>
                <a:gd name="T89" fmla="*/ 94 h 9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9" h="94">
                  <a:moveTo>
                    <a:pt x="6" y="64"/>
                  </a:moveTo>
                  <a:lnTo>
                    <a:pt x="6" y="61"/>
                  </a:lnTo>
                  <a:lnTo>
                    <a:pt x="0" y="48"/>
                  </a:lnTo>
                  <a:lnTo>
                    <a:pt x="10" y="37"/>
                  </a:lnTo>
                  <a:lnTo>
                    <a:pt x="8" y="31"/>
                  </a:lnTo>
                  <a:lnTo>
                    <a:pt x="15" y="29"/>
                  </a:lnTo>
                  <a:lnTo>
                    <a:pt x="15" y="22"/>
                  </a:lnTo>
                  <a:lnTo>
                    <a:pt x="23" y="3"/>
                  </a:lnTo>
                  <a:lnTo>
                    <a:pt x="35" y="0"/>
                  </a:lnTo>
                  <a:lnTo>
                    <a:pt x="46" y="22"/>
                  </a:lnTo>
                  <a:lnTo>
                    <a:pt x="59" y="54"/>
                  </a:lnTo>
                  <a:lnTo>
                    <a:pt x="59" y="59"/>
                  </a:lnTo>
                  <a:lnTo>
                    <a:pt x="57" y="56"/>
                  </a:lnTo>
                  <a:lnTo>
                    <a:pt x="54" y="55"/>
                  </a:lnTo>
                  <a:lnTo>
                    <a:pt x="50" y="57"/>
                  </a:lnTo>
                  <a:lnTo>
                    <a:pt x="44" y="62"/>
                  </a:lnTo>
                  <a:lnTo>
                    <a:pt x="37" y="62"/>
                  </a:lnTo>
                  <a:lnTo>
                    <a:pt x="30" y="57"/>
                  </a:lnTo>
                  <a:lnTo>
                    <a:pt x="27" y="57"/>
                  </a:lnTo>
                  <a:lnTo>
                    <a:pt x="22" y="60"/>
                  </a:lnTo>
                  <a:lnTo>
                    <a:pt x="15" y="60"/>
                  </a:lnTo>
                  <a:lnTo>
                    <a:pt x="11" y="61"/>
                  </a:lnTo>
                  <a:lnTo>
                    <a:pt x="9" y="63"/>
                  </a:lnTo>
                  <a:lnTo>
                    <a:pt x="6" y="64"/>
                  </a:lnTo>
                  <a:close/>
                  <a:moveTo>
                    <a:pt x="23" y="80"/>
                  </a:moveTo>
                  <a:lnTo>
                    <a:pt x="20" y="79"/>
                  </a:lnTo>
                  <a:lnTo>
                    <a:pt x="15" y="75"/>
                  </a:lnTo>
                  <a:lnTo>
                    <a:pt x="18" y="71"/>
                  </a:lnTo>
                  <a:lnTo>
                    <a:pt x="20" y="69"/>
                  </a:lnTo>
                  <a:lnTo>
                    <a:pt x="25" y="64"/>
                  </a:lnTo>
                  <a:lnTo>
                    <a:pt x="31" y="64"/>
                  </a:lnTo>
                  <a:lnTo>
                    <a:pt x="35" y="67"/>
                  </a:lnTo>
                  <a:lnTo>
                    <a:pt x="35" y="71"/>
                  </a:lnTo>
                  <a:lnTo>
                    <a:pt x="30" y="74"/>
                  </a:lnTo>
                  <a:lnTo>
                    <a:pt x="23" y="80"/>
                  </a:lnTo>
                  <a:close/>
                  <a:moveTo>
                    <a:pt x="51" y="94"/>
                  </a:moveTo>
                  <a:lnTo>
                    <a:pt x="46" y="91"/>
                  </a:lnTo>
                  <a:lnTo>
                    <a:pt x="44" y="89"/>
                  </a:lnTo>
                  <a:lnTo>
                    <a:pt x="45" y="87"/>
                  </a:lnTo>
                  <a:lnTo>
                    <a:pt x="52" y="81"/>
                  </a:lnTo>
                  <a:lnTo>
                    <a:pt x="56" y="85"/>
                  </a:lnTo>
                  <a:lnTo>
                    <a:pt x="58" y="89"/>
                  </a:lnTo>
                  <a:lnTo>
                    <a:pt x="57" y="92"/>
                  </a:lnTo>
                  <a:lnTo>
                    <a:pt x="55" y="94"/>
                  </a:lnTo>
                  <a:lnTo>
                    <a:pt x="51" y="9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37" name="Freeform 590">
              <a:extLst>
                <a:ext uri="{FF2B5EF4-FFF2-40B4-BE49-F238E27FC236}">
                  <a16:creationId xmlns:a16="http://schemas.microsoft.com/office/drawing/2014/main" id="{4DD75494-C2A8-4041-96D1-FE65EE0B9B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5" y="2074"/>
              <a:ext cx="118" cy="69"/>
            </a:xfrm>
            <a:custGeom>
              <a:avLst/>
              <a:gdLst>
                <a:gd name="T0" fmla="*/ 36 w 118"/>
                <a:gd name="T1" fmla="*/ 69 h 69"/>
                <a:gd name="T2" fmla="*/ 0 w 118"/>
                <a:gd name="T3" fmla="*/ 48 h 69"/>
                <a:gd name="T4" fmla="*/ 4 w 118"/>
                <a:gd name="T5" fmla="*/ 40 h 69"/>
                <a:gd name="T6" fmla="*/ 22 w 118"/>
                <a:gd name="T7" fmla="*/ 21 h 69"/>
                <a:gd name="T8" fmla="*/ 38 w 118"/>
                <a:gd name="T9" fmla="*/ 10 h 69"/>
                <a:gd name="T10" fmla="*/ 39 w 118"/>
                <a:gd name="T11" fmla="*/ 4 h 69"/>
                <a:gd name="T12" fmla="*/ 39 w 118"/>
                <a:gd name="T13" fmla="*/ 3 h 69"/>
                <a:gd name="T14" fmla="*/ 44 w 118"/>
                <a:gd name="T15" fmla="*/ 0 h 69"/>
                <a:gd name="T16" fmla="*/ 95 w 118"/>
                <a:gd name="T17" fmla="*/ 21 h 69"/>
                <a:gd name="T18" fmla="*/ 118 w 118"/>
                <a:gd name="T19" fmla="*/ 49 h 69"/>
                <a:gd name="T20" fmla="*/ 107 w 118"/>
                <a:gd name="T21" fmla="*/ 53 h 69"/>
                <a:gd name="T22" fmla="*/ 92 w 118"/>
                <a:gd name="T23" fmla="*/ 53 h 69"/>
                <a:gd name="T24" fmla="*/ 64 w 118"/>
                <a:gd name="T25" fmla="*/ 48 h 69"/>
                <a:gd name="T26" fmla="*/ 50 w 118"/>
                <a:gd name="T27" fmla="*/ 55 h 69"/>
                <a:gd name="T28" fmla="*/ 36 w 118"/>
                <a:gd name="T29" fmla="*/ 69 h 6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18" h="69">
                  <a:moveTo>
                    <a:pt x="36" y="69"/>
                  </a:moveTo>
                  <a:lnTo>
                    <a:pt x="0" y="48"/>
                  </a:lnTo>
                  <a:lnTo>
                    <a:pt x="4" y="40"/>
                  </a:lnTo>
                  <a:lnTo>
                    <a:pt x="22" y="21"/>
                  </a:lnTo>
                  <a:lnTo>
                    <a:pt x="38" y="10"/>
                  </a:lnTo>
                  <a:lnTo>
                    <a:pt x="39" y="4"/>
                  </a:lnTo>
                  <a:lnTo>
                    <a:pt x="39" y="3"/>
                  </a:lnTo>
                  <a:lnTo>
                    <a:pt x="44" y="0"/>
                  </a:lnTo>
                  <a:lnTo>
                    <a:pt x="95" y="21"/>
                  </a:lnTo>
                  <a:lnTo>
                    <a:pt x="118" y="49"/>
                  </a:lnTo>
                  <a:lnTo>
                    <a:pt x="107" y="53"/>
                  </a:lnTo>
                  <a:lnTo>
                    <a:pt x="92" y="53"/>
                  </a:lnTo>
                  <a:lnTo>
                    <a:pt x="64" y="48"/>
                  </a:lnTo>
                  <a:lnTo>
                    <a:pt x="50" y="55"/>
                  </a:lnTo>
                  <a:lnTo>
                    <a:pt x="36" y="6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38" name="Freeform 591">
              <a:extLst>
                <a:ext uri="{FF2B5EF4-FFF2-40B4-BE49-F238E27FC236}">
                  <a16:creationId xmlns:a16="http://schemas.microsoft.com/office/drawing/2014/main" id="{648F54F6-51FE-46B1-81C1-F769E3F2A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9" y="2268"/>
              <a:ext cx="128" cy="151"/>
            </a:xfrm>
            <a:custGeom>
              <a:avLst/>
              <a:gdLst>
                <a:gd name="T0" fmla="*/ 87 w 128"/>
                <a:gd name="T1" fmla="*/ 151 h 151"/>
                <a:gd name="T2" fmla="*/ 72 w 128"/>
                <a:gd name="T3" fmla="*/ 148 h 151"/>
                <a:gd name="T4" fmla="*/ 56 w 128"/>
                <a:gd name="T5" fmla="*/ 127 h 151"/>
                <a:gd name="T6" fmla="*/ 17 w 128"/>
                <a:gd name="T7" fmla="*/ 118 h 151"/>
                <a:gd name="T8" fmla="*/ 0 w 128"/>
                <a:gd name="T9" fmla="*/ 103 h 151"/>
                <a:gd name="T10" fmla="*/ 7 w 128"/>
                <a:gd name="T11" fmla="*/ 91 h 151"/>
                <a:gd name="T12" fmla="*/ 29 w 128"/>
                <a:gd name="T13" fmla="*/ 84 h 151"/>
                <a:gd name="T14" fmla="*/ 44 w 128"/>
                <a:gd name="T15" fmla="*/ 38 h 151"/>
                <a:gd name="T16" fmla="*/ 123 w 128"/>
                <a:gd name="T17" fmla="*/ 0 h 151"/>
                <a:gd name="T18" fmla="*/ 122 w 128"/>
                <a:gd name="T19" fmla="*/ 26 h 151"/>
                <a:gd name="T20" fmla="*/ 128 w 128"/>
                <a:gd name="T21" fmla="*/ 103 h 151"/>
                <a:gd name="T22" fmla="*/ 114 w 128"/>
                <a:gd name="T23" fmla="*/ 109 h 151"/>
                <a:gd name="T24" fmla="*/ 110 w 128"/>
                <a:gd name="T25" fmla="*/ 135 h 151"/>
                <a:gd name="T26" fmla="*/ 110 w 128"/>
                <a:gd name="T27" fmla="*/ 143 h 151"/>
                <a:gd name="T28" fmla="*/ 87 w 128"/>
                <a:gd name="T29" fmla="*/ 151 h 1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8" h="151">
                  <a:moveTo>
                    <a:pt x="87" y="151"/>
                  </a:moveTo>
                  <a:lnTo>
                    <a:pt x="72" y="148"/>
                  </a:lnTo>
                  <a:lnTo>
                    <a:pt x="56" y="127"/>
                  </a:lnTo>
                  <a:lnTo>
                    <a:pt x="17" y="118"/>
                  </a:lnTo>
                  <a:lnTo>
                    <a:pt x="0" y="103"/>
                  </a:lnTo>
                  <a:lnTo>
                    <a:pt x="7" y="91"/>
                  </a:lnTo>
                  <a:lnTo>
                    <a:pt x="29" y="84"/>
                  </a:lnTo>
                  <a:lnTo>
                    <a:pt x="44" y="38"/>
                  </a:lnTo>
                  <a:lnTo>
                    <a:pt x="123" y="0"/>
                  </a:lnTo>
                  <a:lnTo>
                    <a:pt x="122" y="26"/>
                  </a:lnTo>
                  <a:lnTo>
                    <a:pt x="128" y="103"/>
                  </a:lnTo>
                  <a:lnTo>
                    <a:pt x="114" y="109"/>
                  </a:lnTo>
                  <a:lnTo>
                    <a:pt x="110" y="135"/>
                  </a:lnTo>
                  <a:lnTo>
                    <a:pt x="110" y="143"/>
                  </a:lnTo>
                  <a:lnTo>
                    <a:pt x="87" y="15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39" name="Freeform 592">
              <a:extLst>
                <a:ext uri="{FF2B5EF4-FFF2-40B4-BE49-F238E27FC236}">
                  <a16:creationId xmlns:a16="http://schemas.microsoft.com/office/drawing/2014/main" id="{4532577B-0F8B-4548-88A6-33211D545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" y="2177"/>
              <a:ext cx="97" cy="117"/>
            </a:xfrm>
            <a:custGeom>
              <a:avLst/>
              <a:gdLst>
                <a:gd name="T0" fmla="*/ 13 w 97"/>
                <a:gd name="T1" fmla="*/ 117 h 117"/>
                <a:gd name="T2" fmla="*/ 14 w 97"/>
                <a:gd name="T3" fmla="*/ 91 h 117"/>
                <a:gd name="T4" fmla="*/ 6 w 97"/>
                <a:gd name="T5" fmla="*/ 70 h 117"/>
                <a:gd name="T6" fmla="*/ 11 w 97"/>
                <a:gd name="T7" fmla="*/ 42 h 117"/>
                <a:gd name="T8" fmla="*/ 0 w 97"/>
                <a:gd name="T9" fmla="*/ 27 h 117"/>
                <a:gd name="T10" fmla="*/ 21 w 97"/>
                <a:gd name="T11" fmla="*/ 20 h 117"/>
                <a:gd name="T12" fmla="*/ 24 w 97"/>
                <a:gd name="T13" fmla="*/ 7 h 117"/>
                <a:gd name="T14" fmla="*/ 34 w 97"/>
                <a:gd name="T15" fmla="*/ 0 h 117"/>
                <a:gd name="T16" fmla="*/ 84 w 97"/>
                <a:gd name="T17" fmla="*/ 4 h 117"/>
                <a:gd name="T18" fmla="*/ 85 w 97"/>
                <a:gd name="T19" fmla="*/ 52 h 117"/>
                <a:gd name="T20" fmla="*/ 97 w 97"/>
                <a:gd name="T21" fmla="*/ 58 h 117"/>
                <a:gd name="T22" fmla="*/ 55 w 97"/>
                <a:gd name="T23" fmla="*/ 80 h 117"/>
                <a:gd name="T24" fmla="*/ 13 w 97"/>
                <a:gd name="T25" fmla="*/ 117 h 1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117">
                  <a:moveTo>
                    <a:pt x="13" y="117"/>
                  </a:moveTo>
                  <a:lnTo>
                    <a:pt x="14" y="91"/>
                  </a:lnTo>
                  <a:lnTo>
                    <a:pt x="6" y="70"/>
                  </a:lnTo>
                  <a:lnTo>
                    <a:pt x="11" y="42"/>
                  </a:lnTo>
                  <a:lnTo>
                    <a:pt x="0" y="27"/>
                  </a:lnTo>
                  <a:lnTo>
                    <a:pt x="21" y="20"/>
                  </a:lnTo>
                  <a:lnTo>
                    <a:pt x="24" y="7"/>
                  </a:lnTo>
                  <a:lnTo>
                    <a:pt x="34" y="0"/>
                  </a:lnTo>
                  <a:lnTo>
                    <a:pt x="84" y="4"/>
                  </a:lnTo>
                  <a:lnTo>
                    <a:pt x="85" y="52"/>
                  </a:lnTo>
                  <a:lnTo>
                    <a:pt x="97" y="58"/>
                  </a:lnTo>
                  <a:lnTo>
                    <a:pt x="55" y="80"/>
                  </a:lnTo>
                  <a:lnTo>
                    <a:pt x="13" y="11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40" name="Freeform 593">
              <a:extLst>
                <a:ext uri="{FF2B5EF4-FFF2-40B4-BE49-F238E27FC236}">
                  <a16:creationId xmlns:a16="http://schemas.microsoft.com/office/drawing/2014/main" id="{895AC2FB-3FF7-4D32-A0C5-73FB0AEE36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3" y="3096"/>
              <a:ext cx="52" cy="64"/>
            </a:xfrm>
            <a:custGeom>
              <a:avLst/>
              <a:gdLst>
                <a:gd name="T0" fmla="*/ 14 w 52"/>
                <a:gd name="T1" fmla="*/ 64 h 64"/>
                <a:gd name="T2" fmla="*/ 12 w 52"/>
                <a:gd name="T3" fmla="*/ 51 h 64"/>
                <a:gd name="T4" fmla="*/ 13 w 52"/>
                <a:gd name="T5" fmla="*/ 44 h 64"/>
                <a:gd name="T6" fmla="*/ 13 w 52"/>
                <a:gd name="T7" fmla="*/ 44 h 64"/>
                <a:gd name="T8" fmla="*/ 14 w 52"/>
                <a:gd name="T9" fmla="*/ 44 h 64"/>
                <a:gd name="T10" fmla="*/ 15 w 52"/>
                <a:gd name="T11" fmla="*/ 42 h 64"/>
                <a:gd name="T12" fmla="*/ 14 w 52"/>
                <a:gd name="T13" fmla="*/ 37 h 64"/>
                <a:gd name="T14" fmla="*/ 6 w 52"/>
                <a:gd name="T15" fmla="*/ 24 h 64"/>
                <a:gd name="T16" fmla="*/ 0 w 52"/>
                <a:gd name="T17" fmla="*/ 7 h 64"/>
                <a:gd name="T18" fmla="*/ 1 w 52"/>
                <a:gd name="T19" fmla="*/ 3 h 64"/>
                <a:gd name="T20" fmla="*/ 3 w 52"/>
                <a:gd name="T21" fmla="*/ 1 h 64"/>
                <a:gd name="T22" fmla="*/ 5 w 52"/>
                <a:gd name="T23" fmla="*/ 0 h 64"/>
                <a:gd name="T24" fmla="*/ 7 w 52"/>
                <a:gd name="T25" fmla="*/ 0 h 64"/>
                <a:gd name="T26" fmla="*/ 22 w 52"/>
                <a:gd name="T27" fmla="*/ 23 h 64"/>
                <a:gd name="T28" fmla="*/ 36 w 52"/>
                <a:gd name="T29" fmla="*/ 23 h 64"/>
                <a:gd name="T30" fmla="*/ 47 w 52"/>
                <a:gd name="T31" fmla="*/ 15 h 64"/>
                <a:gd name="T32" fmla="*/ 52 w 52"/>
                <a:gd name="T33" fmla="*/ 32 h 64"/>
                <a:gd name="T34" fmla="*/ 40 w 52"/>
                <a:gd name="T35" fmla="*/ 45 h 64"/>
                <a:gd name="T36" fmla="*/ 28 w 52"/>
                <a:gd name="T37" fmla="*/ 40 h 64"/>
                <a:gd name="T38" fmla="*/ 25 w 52"/>
                <a:gd name="T39" fmla="*/ 64 h 64"/>
                <a:gd name="T40" fmla="*/ 14 w 52"/>
                <a:gd name="T41" fmla="*/ 64 h 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2" h="64">
                  <a:moveTo>
                    <a:pt x="14" y="64"/>
                  </a:moveTo>
                  <a:lnTo>
                    <a:pt x="12" y="51"/>
                  </a:lnTo>
                  <a:lnTo>
                    <a:pt x="13" y="44"/>
                  </a:lnTo>
                  <a:lnTo>
                    <a:pt x="14" y="44"/>
                  </a:lnTo>
                  <a:lnTo>
                    <a:pt x="15" y="42"/>
                  </a:lnTo>
                  <a:lnTo>
                    <a:pt x="14" y="37"/>
                  </a:lnTo>
                  <a:lnTo>
                    <a:pt x="6" y="24"/>
                  </a:lnTo>
                  <a:lnTo>
                    <a:pt x="0" y="7"/>
                  </a:lnTo>
                  <a:lnTo>
                    <a:pt x="1" y="3"/>
                  </a:lnTo>
                  <a:lnTo>
                    <a:pt x="3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22" y="23"/>
                  </a:lnTo>
                  <a:lnTo>
                    <a:pt x="36" y="23"/>
                  </a:lnTo>
                  <a:lnTo>
                    <a:pt x="47" y="15"/>
                  </a:lnTo>
                  <a:lnTo>
                    <a:pt x="52" y="32"/>
                  </a:lnTo>
                  <a:lnTo>
                    <a:pt x="40" y="45"/>
                  </a:lnTo>
                  <a:lnTo>
                    <a:pt x="28" y="40"/>
                  </a:lnTo>
                  <a:lnTo>
                    <a:pt x="25" y="64"/>
                  </a:lnTo>
                  <a:lnTo>
                    <a:pt x="14" y="6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41" name="Freeform 594">
              <a:extLst>
                <a:ext uri="{FF2B5EF4-FFF2-40B4-BE49-F238E27FC236}">
                  <a16:creationId xmlns:a16="http://schemas.microsoft.com/office/drawing/2014/main" id="{21FFDF20-9B10-47D5-822D-B81C7677B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5" y="3004"/>
              <a:ext cx="122" cy="75"/>
            </a:xfrm>
            <a:custGeom>
              <a:avLst/>
              <a:gdLst>
                <a:gd name="T0" fmla="*/ 32 w 122"/>
                <a:gd name="T1" fmla="*/ 75 h 75"/>
                <a:gd name="T2" fmla="*/ 1 w 122"/>
                <a:gd name="T3" fmla="*/ 57 h 75"/>
                <a:gd name="T4" fmla="*/ 0 w 122"/>
                <a:gd name="T5" fmla="*/ 45 h 75"/>
                <a:gd name="T6" fmla="*/ 32 w 122"/>
                <a:gd name="T7" fmla="*/ 24 h 75"/>
                <a:gd name="T8" fmla="*/ 32 w 122"/>
                <a:gd name="T9" fmla="*/ 13 h 75"/>
                <a:gd name="T10" fmla="*/ 55 w 122"/>
                <a:gd name="T11" fmla="*/ 22 h 75"/>
                <a:gd name="T12" fmla="*/ 96 w 122"/>
                <a:gd name="T13" fmla="*/ 14 h 75"/>
                <a:gd name="T14" fmla="*/ 105 w 122"/>
                <a:gd name="T15" fmla="*/ 0 h 75"/>
                <a:gd name="T16" fmla="*/ 116 w 122"/>
                <a:gd name="T17" fmla="*/ 5 h 75"/>
                <a:gd name="T18" fmla="*/ 122 w 122"/>
                <a:gd name="T19" fmla="*/ 51 h 75"/>
                <a:gd name="T20" fmla="*/ 109 w 122"/>
                <a:gd name="T21" fmla="*/ 66 h 75"/>
                <a:gd name="T22" fmla="*/ 95 w 122"/>
                <a:gd name="T23" fmla="*/ 53 h 75"/>
                <a:gd name="T24" fmla="*/ 91 w 122"/>
                <a:gd name="T25" fmla="*/ 66 h 75"/>
                <a:gd name="T26" fmla="*/ 73 w 122"/>
                <a:gd name="T27" fmla="*/ 56 h 75"/>
                <a:gd name="T28" fmla="*/ 32 w 122"/>
                <a:gd name="T29" fmla="*/ 75 h 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22" h="75">
                  <a:moveTo>
                    <a:pt x="32" y="75"/>
                  </a:moveTo>
                  <a:lnTo>
                    <a:pt x="1" y="57"/>
                  </a:lnTo>
                  <a:lnTo>
                    <a:pt x="0" y="45"/>
                  </a:lnTo>
                  <a:lnTo>
                    <a:pt x="32" y="24"/>
                  </a:lnTo>
                  <a:lnTo>
                    <a:pt x="32" y="13"/>
                  </a:lnTo>
                  <a:lnTo>
                    <a:pt x="55" y="22"/>
                  </a:lnTo>
                  <a:lnTo>
                    <a:pt x="96" y="14"/>
                  </a:lnTo>
                  <a:lnTo>
                    <a:pt x="105" y="0"/>
                  </a:lnTo>
                  <a:lnTo>
                    <a:pt x="116" y="5"/>
                  </a:lnTo>
                  <a:lnTo>
                    <a:pt x="122" y="51"/>
                  </a:lnTo>
                  <a:lnTo>
                    <a:pt x="109" y="66"/>
                  </a:lnTo>
                  <a:lnTo>
                    <a:pt x="95" y="53"/>
                  </a:lnTo>
                  <a:lnTo>
                    <a:pt x="91" y="66"/>
                  </a:lnTo>
                  <a:lnTo>
                    <a:pt x="73" y="56"/>
                  </a:lnTo>
                  <a:lnTo>
                    <a:pt x="32" y="7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42" name="Freeform 595">
              <a:extLst>
                <a:ext uri="{FF2B5EF4-FFF2-40B4-BE49-F238E27FC236}">
                  <a16:creationId xmlns:a16="http://schemas.microsoft.com/office/drawing/2014/main" id="{4566E6B3-08A8-443F-AAD9-647F77A5D6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5" y="3155"/>
              <a:ext cx="112" cy="97"/>
            </a:xfrm>
            <a:custGeom>
              <a:avLst/>
              <a:gdLst>
                <a:gd name="T0" fmla="*/ 98 w 112"/>
                <a:gd name="T1" fmla="*/ 97 h 97"/>
                <a:gd name="T2" fmla="*/ 72 w 112"/>
                <a:gd name="T3" fmla="*/ 92 h 97"/>
                <a:gd name="T4" fmla="*/ 55 w 112"/>
                <a:gd name="T5" fmla="*/ 83 h 97"/>
                <a:gd name="T6" fmla="*/ 35 w 112"/>
                <a:gd name="T7" fmla="*/ 60 h 97"/>
                <a:gd name="T8" fmla="*/ 8 w 112"/>
                <a:gd name="T9" fmla="*/ 37 h 97"/>
                <a:gd name="T10" fmla="*/ 0 w 112"/>
                <a:gd name="T11" fmla="*/ 16 h 97"/>
                <a:gd name="T12" fmla="*/ 17 w 112"/>
                <a:gd name="T13" fmla="*/ 0 h 97"/>
                <a:gd name="T14" fmla="*/ 64 w 112"/>
                <a:gd name="T15" fmla="*/ 0 h 97"/>
                <a:gd name="T16" fmla="*/ 66 w 112"/>
                <a:gd name="T17" fmla="*/ 4 h 97"/>
                <a:gd name="T18" fmla="*/ 58 w 112"/>
                <a:gd name="T19" fmla="*/ 20 h 97"/>
                <a:gd name="T20" fmla="*/ 67 w 112"/>
                <a:gd name="T21" fmla="*/ 32 h 97"/>
                <a:gd name="T22" fmla="*/ 87 w 112"/>
                <a:gd name="T23" fmla="*/ 40 h 97"/>
                <a:gd name="T24" fmla="*/ 112 w 112"/>
                <a:gd name="T25" fmla="*/ 72 h 97"/>
                <a:gd name="T26" fmla="*/ 98 w 112"/>
                <a:gd name="T27" fmla="*/ 97 h 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2" h="97">
                  <a:moveTo>
                    <a:pt x="98" y="97"/>
                  </a:moveTo>
                  <a:lnTo>
                    <a:pt x="72" y="92"/>
                  </a:lnTo>
                  <a:lnTo>
                    <a:pt x="55" y="83"/>
                  </a:lnTo>
                  <a:lnTo>
                    <a:pt x="35" y="60"/>
                  </a:lnTo>
                  <a:lnTo>
                    <a:pt x="8" y="37"/>
                  </a:lnTo>
                  <a:lnTo>
                    <a:pt x="0" y="16"/>
                  </a:lnTo>
                  <a:lnTo>
                    <a:pt x="17" y="0"/>
                  </a:lnTo>
                  <a:lnTo>
                    <a:pt x="64" y="0"/>
                  </a:lnTo>
                  <a:lnTo>
                    <a:pt x="66" y="4"/>
                  </a:lnTo>
                  <a:lnTo>
                    <a:pt x="58" y="20"/>
                  </a:lnTo>
                  <a:lnTo>
                    <a:pt x="67" y="32"/>
                  </a:lnTo>
                  <a:lnTo>
                    <a:pt x="87" y="40"/>
                  </a:lnTo>
                  <a:lnTo>
                    <a:pt x="112" y="72"/>
                  </a:lnTo>
                  <a:lnTo>
                    <a:pt x="98" y="9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43" name="Freeform 596">
              <a:extLst>
                <a:ext uri="{FF2B5EF4-FFF2-40B4-BE49-F238E27FC236}">
                  <a16:creationId xmlns:a16="http://schemas.microsoft.com/office/drawing/2014/main" id="{B01E9A7F-12CE-494D-B7BD-711641D61A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6" y="3293"/>
              <a:ext cx="89" cy="111"/>
            </a:xfrm>
            <a:custGeom>
              <a:avLst/>
              <a:gdLst>
                <a:gd name="T0" fmla="*/ 58 w 89"/>
                <a:gd name="T1" fmla="*/ 88 h 111"/>
                <a:gd name="T2" fmla="*/ 47 w 89"/>
                <a:gd name="T3" fmla="*/ 76 h 111"/>
                <a:gd name="T4" fmla="*/ 45 w 89"/>
                <a:gd name="T5" fmla="*/ 67 h 111"/>
                <a:gd name="T6" fmla="*/ 39 w 89"/>
                <a:gd name="T7" fmla="*/ 65 h 111"/>
                <a:gd name="T8" fmla="*/ 30 w 89"/>
                <a:gd name="T9" fmla="*/ 66 h 111"/>
                <a:gd name="T10" fmla="*/ 27 w 89"/>
                <a:gd name="T11" fmla="*/ 78 h 111"/>
                <a:gd name="T12" fmla="*/ 25 w 89"/>
                <a:gd name="T13" fmla="*/ 82 h 111"/>
                <a:gd name="T14" fmla="*/ 22 w 89"/>
                <a:gd name="T15" fmla="*/ 84 h 111"/>
                <a:gd name="T16" fmla="*/ 0 w 89"/>
                <a:gd name="T17" fmla="*/ 52 h 111"/>
                <a:gd name="T18" fmla="*/ 15 w 89"/>
                <a:gd name="T19" fmla="*/ 39 h 111"/>
                <a:gd name="T20" fmla="*/ 21 w 89"/>
                <a:gd name="T21" fmla="*/ 30 h 111"/>
                <a:gd name="T22" fmla="*/ 29 w 89"/>
                <a:gd name="T23" fmla="*/ 19 h 111"/>
                <a:gd name="T24" fmla="*/ 44 w 89"/>
                <a:gd name="T25" fmla="*/ 15 h 111"/>
                <a:gd name="T26" fmla="*/ 57 w 89"/>
                <a:gd name="T27" fmla="*/ 16 h 111"/>
                <a:gd name="T28" fmla="*/ 69 w 89"/>
                <a:gd name="T29" fmla="*/ 0 h 111"/>
                <a:gd name="T30" fmla="*/ 67 w 89"/>
                <a:gd name="T31" fmla="*/ 20 h 111"/>
                <a:gd name="T32" fmla="*/ 84 w 89"/>
                <a:gd name="T33" fmla="*/ 69 h 111"/>
                <a:gd name="T34" fmla="*/ 80 w 89"/>
                <a:gd name="T35" fmla="*/ 70 h 111"/>
                <a:gd name="T36" fmla="*/ 82 w 89"/>
                <a:gd name="T37" fmla="*/ 79 h 111"/>
                <a:gd name="T38" fmla="*/ 83 w 89"/>
                <a:gd name="T39" fmla="*/ 91 h 111"/>
                <a:gd name="T40" fmla="*/ 76 w 89"/>
                <a:gd name="T41" fmla="*/ 85 h 111"/>
                <a:gd name="T42" fmla="*/ 71 w 89"/>
                <a:gd name="T43" fmla="*/ 86 h 111"/>
                <a:gd name="T44" fmla="*/ 61 w 89"/>
                <a:gd name="T45" fmla="*/ 92 h 111"/>
                <a:gd name="T46" fmla="*/ 36 w 89"/>
                <a:gd name="T47" fmla="*/ 103 h 111"/>
                <a:gd name="T48" fmla="*/ 35 w 89"/>
                <a:gd name="T49" fmla="*/ 88 h 111"/>
                <a:gd name="T50" fmla="*/ 34 w 89"/>
                <a:gd name="T51" fmla="*/ 77 h 111"/>
                <a:gd name="T52" fmla="*/ 39 w 89"/>
                <a:gd name="T53" fmla="*/ 74 h 111"/>
                <a:gd name="T54" fmla="*/ 47 w 89"/>
                <a:gd name="T55" fmla="*/ 90 h 111"/>
                <a:gd name="T56" fmla="*/ 47 w 89"/>
                <a:gd name="T57" fmla="*/ 98 h 111"/>
                <a:gd name="T58" fmla="*/ 43 w 89"/>
                <a:gd name="T59" fmla="*/ 107 h 111"/>
                <a:gd name="T60" fmla="*/ 83 w 89"/>
                <a:gd name="T61" fmla="*/ 111 h 111"/>
                <a:gd name="T62" fmla="*/ 68 w 89"/>
                <a:gd name="T63" fmla="*/ 108 h 111"/>
                <a:gd name="T64" fmla="*/ 68 w 89"/>
                <a:gd name="T65" fmla="*/ 104 h 111"/>
                <a:gd name="T66" fmla="*/ 76 w 89"/>
                <a:gd name="T67" fmla="*/ 97 h 111"/>
                <a:gd name="T68" fmla="*/ 87 w 89"/>
                <a:gd name="T69" fmla="*/ 98 h 111"/>
                <a:gd name="T70" fmla="*/ 87 w 89"/>
                <a:gd name="T71" fmla="*/ 109 h 111"/>
                <a:gd name="T72" fmla="*/ 24 w 89"/>
                <a:gd name="T73" fmla="*/ 111 h 111"/>
                <a:gd name="T74" fmla="*/ 21 w 89"/>
                <a:gd name="T75" fmla="*/ 101 h 111"/>
                <a:gd name="T76" fmla="*/ 25 w 89"/>
                <a:gd name="T77" fmla="*/ 91 h 111"/>
                <a:gd name="T78" fmla="*/ 30 w 89"/>
                <a:gd name="T79" fmla="*/ 94 h 111"/>
                <a:gd name="T80" fmla="*/ 28 w 89"/>
                <a:gd name="T81" fmla="*/ 110 h 11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89" h="111">
                  <a:moveTo>
                    <a:pt x="61" y="92"/>
                  </a:moveTo>
                  <a:lnTo>
                    <a:pt x="58" y="88"/>
                  </a:lnTo>
                  <a:lnTo>
                    <a:pt x="51" y="83"/>
                  </a:lnTo>
                  <a:lnTo>
                    <a:pt x="47" y="76"/>
                  </a:lnTo>
                  <a:lnTo>
                    <a:pt x="46" y="70"/>
                  </a:lnTo>
                  <a:lnTo>
                    <a:pt x="45" y="67"/>
                  </a:lnTo>
                  <a:lnTo>
                    <a:pt x="43" y="65"/>
                  </a:lnTo>
                  <a:lnTo>
                    <a:pt x="39" y="65"/>
                  </a:lnTo>
                  <a:lnTo>
                    <a:pt x="37" y="66"/>
                  </a:lnTo>
                  <a:lnTo>
                    <a:pt x="30" y="66"/>
                  </a:lnTo>
                  <a:lnTo>
                    <a:pt x="28" y="70"/>
                  </a:lnTo>
                  <a:lnTo>
                    <a:pt x="27" y="78"/>
                  </a:lnTo>
                  <a:lnTo>
                    <a:pt x="25" y="81"/>
                  </a:lnTo>
                  <a:lnTo>
                    <a:pt x="25" y="82"/>
                  </a:lnTo>
                  <a:lnTo>
                    <a:pt x="24" y="83"/>
                  </a:lnTo>
                  <a:lnTo>
                    <a:pt x="22" y="84"/>
                  </a:lnTo>
                  <a:lnTo>
                    <a:pt x="15" y="77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15" y="39"/>
                  </a:lnTo>
                  <a:lnTo>
                    <a:pt x="23" y="33"/>
                  </a:lnTo>
                  <a:lnTo>
                    <a:pt x="21" y="30"/>
                  </a:lnTo>
                  <a:lnTo>
                    <a:pt x="11" y="20"/>
                  </a:lnTo>
                  <a:lnTo>
                    <a:pt x="29" y="19"/>
                  </a:lnTo>
                  <a:lnTo>
                    <a:pt x="37" y="25"/>
                  </a:lnTo>
                  <a:lnTo>
                    <a:pt x="44" y="15"/>
                  </a:lnTo>
                  <a:lnTo>
                    <a:pt x="54" y="22"/>
                  </a:lnTo>
                  <a:lnTo>
                    <a:pt x="57" y="16"/>
                  </a:lnTo>
                  <a:lnTo>
                    <a:pt x="60" y="3"/>
                  </a:lnTo>
                  <a:lnTo>
                    <a:pt x="69" y="0"/>
                  </a:lnTo>
                  <a:lnTo>
                    <a:pt x="67" y="20"/>
                  </a:lnTo>
                  <a:lnTo>
                    <a:pt x="88" y="44"/>
                  </a:lnTo>
                  <a:lnTo>
                    <a:pt x="84" y="69"/>
                  </a:lnTo>
                  <a:lnTo>
                    <a:pt x="82" y="68"/>
                  </a:lnTo>
                  <a:lnTo>
                    <a:pt x="80" y="70"/>
                  </a:lnTo>
                  <a:lnTo>
                    <a:pt x="79" y="74"/>
                  </a:lnTo>
                  <a:lnTo>
                    <a:pt x="82" y="79"/>
                  </a:lnTo>
                  <a:lnTo>
                    <a:pt x="83" y="89"/>
                  </a:lnTo>
                  <a:lnTo>
                    <a:pt x="83" y="91"/>
                  </a:lnTo>
                  <a:lnTo>
                    <a:pt x="80" y="91"/>
                  </a:lnTo>
                  <a:lnTo>
                    <a:pt x="76" y="85"/>
                  </a:lnTo>
                  <a:lnTo>
                    <a:pt x="72" y="85"/>
                  </a:lnTo>
                  <a:lnTo>
                    <a:pt x="71" y="86"/>
                  </a:lnTo>
                  <a:lnTo>
                    <a:pt x="67" y="92"/>
                  </a:lnTo>
                  <a:lnTo>
                    <a:pt x="61" y="92"/>
                  </a:lnTo>
                  <a:close/>
                  <a:moveTo>
                    <a:pt x="39" y="107"/>
                  </a:moveTo>
                  <a:lnTo>
                    <a:pt x="36" y="103"/>
                  </a:lnTo>
                  <a:lnTo>
                    <a:pt x="36" y="92"/>
                  </a:lnTo>
                  <a:lnTo>
                    <a:pt x="35" y="88"/>
                  </a:lnTo>
                  <a:lnTo>
                    <a:pt x="34" y="84"/>
                  </a:lnTo>
                  <a:lnTo>
                    <a:pt x="34" y="77"/>
                  </a:lnTo>
                  <a:lnTo>
                    <a:pt x="36" y="74"/>
                  </a:lnTo>
                  <a:lnTo>
                    <a:pt x="39" y="74"/>
                  </a:lnTo>
                  <a:lnTo>
                    <a:pt x="43" y="85"/>
                  </a:lnTo>
                  <a:lnTo>
                    <a:pt x="47" y="90"/>
                  </a:lnTo>
                  <a:lnTo>
                    <a:pt x="47" y="93"/>
                  </a:lnTo>
                  <a:lnTo>
                    <a:pt x="47" y="98"/>
                  </a:lnTo>
                  <a:lnTo>
                    <a:pt x="45" y="105"/>
                  </a:lnTo>
                  <a:lnTo>
                    <a:pt x="43" y="107"/>
                  </a:lnTo>
                  <a:lnTo>
                    <a:pt x="39" y="107"/>
                  </a:lnTo>
                  <a:close/>
                  <a:moveTo>
                    <a:pt x="83" y="111"/>
                  </a:moveTo>
                  <a:lnTo>
                    <a:pt x="72" y="110"/>
                  </a:lnTo>
                  <a:lnTo>
                    <a:pt x="68" y="108"/>
                  </a:lnTo>
                  <a:lnTo>
                    <a:pt x="68" y="107"/>
                  </a:lnTo>
                  <a:lnTo>
                    <a:pt x="68" y="104"/>
                  </a:lnTo>
                  <a:lnTo>
                    <a:pt x="71" y="99"/>
                  </a:lnTo>
                  <a:lnTo>
                    <a:pt x="76" y="97"/>
                  </a:lnTo>
                  <a:lnTo>
                    <a:pt x="80" y="96"/>
                  </a:lnTo>
                  <a:lnTo>
                    <a:pt x="87" y="98"/>
                  </a:lnTo>
                  <a:lnTo>
                    <a:pt x="89" y="105"/>
                  </a:lnTo>
                  <a:lnTo>
                    <a:pt x="87" y="109"/>
                  </a:lnTo>
                  <a:lnTo>
                    <a:pt x="83" y="111"/>
                  </a:lnTo>
                  <a:close/>
                  <a:moveTo>
                    <a:pt x="24" y="111"/>
                  </a:moveTo>
                  <a:lnTo>
                    <a:pt x="22" y="109"/>
                  </a:lnTo>
                  <a:lnTo>
                    <a:pt x="21" y="101"/>
                  </a:lnTo>
                  <a:lnTo>
                    <a:pt x="24" y="93"/>
                  </a:lnTo>
                  <a:lnTo>
                    <a:pt x="25" y="91"/>
                  </a:lnTo>
                  <a:lnTo>
                    <a:pt x="27" y="91"/>
                  </a:lnTo>
                  <a:lnTo>
                    <a:pt x="30" y="94"/>
                  </a:lnTo>
                  <a:lnTo>
                    <a:pt x="30" y="105"/>
                  </a:lnTo>
                  <a:lnTo>
                    <a:pt x="28" y="110"/>
                  </a:lnTo>
                  <a:lnTo>
                    <a:pt x="24" y="11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44" name="Freeform 597">
              <a:extLst>
                <a:ext uri="{FF2B5EF4-FFF2-40B4-BE49-F238E27FC236}">
                  <a16:creationId xmlns:a16="http://schemas.microsoft.com/office/drawing/2014/main" id="{B8D027BD-8F39-4190-8B43-C1EA946691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9" y="2000"/>
              <a:ext cx="150" cy="145"/>
            </a:xfrm>
            <a:custGeom>
              <a:avLst/>
              <a:gdLst>
                <a:gd name="T0" fmla="*/ 116 w 150"/>
                <a:gd name="T1" fmla="*/ 145 h 145"/>
                <a:gd name="T2" fmla="*/ 87 w 150"/>
                <a:gd name="T3" fmla="*/ 137 h 145"/>
                <a:gd name="T4" fmla="*/ 74 w 150"/>
                <a:gd name="T5" fmla="*/ 123 h 145"/>
                <a:gd name="T6" fmla="*/ 51 w 150"/>
                <a:gd name="T7" fmla="*/ 95 h 145"/>
                <a:gd name="T8" fmla="*/ 0 w 150"/>
                <a:gd name="T9" fmla="*/ 74 h 145"/>
                <a:gd name="T10" fmla="*/ 5 w 150"/>
                <a:gd name="T11" fmla="*/ 69 h 145"/>
                <a:gd name="T12" fmla="*/ 9 w 150"/>
                <a:gd name="T13" fmla="*/ 55 h 145"/>
                <a:gd name="T14" fmla="*/ 14 w 150"/>
                <a:gd name="T15" fmla="*/ 38 h 145"/>
                <a:gd name="T16" fmla="*/ 15 w 150"/>
                <a:gd name="T17" fmla="*/ 32 h 145"/>
                <a:gd name="T18" fmla="*/ 18 w 150"/>
                <a:gd name="T19" fmla="*/ 26 h 145"/>
                <a:gd name="T20" fmla="*/ 22 w 150"/>
                <a:gd name="T21" fmla="*/ 23 h 145"/>
                <a:gd name="T22" fmla="*/ 28 w 150"/>
                <a:gd name="T23" fmla="*/ 21 h 145"/>
                <a:gd name="T24" fmla="*/ 30 w 150"/>
                <a:gd name="T25" fmla="*/ 20 h 145"/>
                <a:gd name="T26" fmla="*/ 31 w 150"/>
                <a:gd name="T27" fmla="*/ 19 h 145"/>
                <a:gd name="T28" fmla="*/ 36 w 150"/>
                <a:gd name="T29" fmla="*/ 12 h 145"/>
                <a:gd name="T30" fmla="*/ 37 w 150"/>
                <a:gd name="T31" fmla="*/ 3 h 145"/>
                <a:gd name="T32" fmla="*/ 37 w 150"/>
                <a:gd name="T33" fmla="*/ 0 h 145"/>
                <a:gd name="T34" fmla="*/ 45 w 150"/>
                <a:gd name="T35" fmla="*/ 2 h 145"/>
                <a:gd name="T36" fmla="*/ 67 w 150"/>
                <a:gd name="T37" fmla="*/ 40 h 145"/>
                <a:gd name="T38" fmla="*/ 57 w 150"/>
                <a:gd name="T39" fmla="*/ 62 h 145"/>
                <a:gd name="T40" fmla="*/ 70 w 150"/>
                <a:gd name="T41" fmla="*/ 69 h 145"/>
                <a:gd name="T42" fmla="*/ 145 w 150"/>
                <a:gd name="T43" fmla="*/ 117 h 145"/>
                <a:gd name="T44" fmla="*/ 150 w 150"/>
                <a:gd name="T45" fmla="*/ 134 h 145"/>
                <a:gd name="T46" fmla="*/ 116 w 150"/>
                <a:gd name="T47" fmla="*/ 145 h 14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50" h="145">
                  <a:moveTo>
                    <a:pt x="116" y="145"/>
                  </a:moveTo>
                  <a:lnTo>
                    <a:pt x="87" y="137"/>
                  </a:lnTo>
                  <a:lnTo>
                    <a:pt x="74" y="123"/>
                  </a:lnTo>
                  <a:lnTo>
                    <a:pt x="51" y="95"/>
                  </a:lnTo>
                  <a:lnTo>
                    <a:pt x="0" y="74"/>
                  </a:lnTo>
                  <a:lnTo>
                    <a:pt x="5" y="69"/>
                  </a:lnTo>
                  <a:lnTo>
                    <a:pt x="9" y="55"/>
                  </a:lnTo>
                  <a:lnTo>
                    <a:pt x="14" y="38"/>
                  </a:lnTo>
                  <a:lnTo>
                    <a:pt x="15" y="32"/>
                  </a:lnTo>
                  <a:lnTo>
                    <a:pt x="18" y="26"/>
                  </a:lnTo>
                  <a:lnTo>
                    <a:pt x="22" y="23"/>
                  </a:lnTo>
                  <a:lnTo>
                    <a:pt x="28" y="21"/>
                  </a:lnTo>
                  <a:lnTo>
                    <a:pt x="30" y="20"/>
                  </a:lnTo>
                  <a:lnTo>
                    <a:pt x="31" y="19"/>
                  </a:lnTo>
                  <a:lnTo>
                    <a:pt x="36" y="12"/>
                  </a:lnTo>
                  <a:lnTo>
                    <a:pt x="37" y="3"/>
                  </a:lnTo>
                  <a:lnTo>
                    <a:pt x="37" y="0"/>
                  </a:lnTo>
                  <a:lnTo>
                    <a:pt x="45" y="2"/>
                  </a:lnTo>
                  <a:lnTo>
                    <a:pt x="67" y="40"/>
                  </a:lnTo>
                  <a:lnTo>
                    <a:pt x="57" y="62"/>
                  </a:lnTo>
                  <a:lnTo>
                    <a:pt x="70" y="69"/>
                  </a:lnTo>
                  <a:lnTo>
                    <a:pt x="145" y="117"/>
                  </a:lnTo>
                  <a:lnTo>
                    <a:pt x="150" y="134"/>
                  </a:lnTo>
                  <a:lnTo>
                    <a:pt x="116" y="14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45" name="Freeform 598">
              <a:extLst>
                <a:ext uri="{FF2B5EF4-FFF2-40B4-BE49-F238E27FC236}">
                  <a16:creationId xmlns:a16="http://schemas.microsoft.com/office/drawing/2014/main" id="{BFC760A9-F143-4D40-9E47-248F9BABA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3" y="3275"/>
              <a:ext cx="27" cy="24"/>
            </a:xfrm>
            <a:custGeom>
              <a:avLst/>
              <a:gdLst>
                <a:gd name="T0" fmla="*/ 4 w 27"/>
                <a:gd name="T1" fmla="*/ 24 h 24"/>
                <a:gd name="T2" fmla="*/ 0 w 27"/>
                <a:gd name="T3" fmla="*/ 16 h 24"/>
                <a:gd name="T4" fmla="*/ 2 w 27"/>
                <a:gd name="T5" fmla="*/ 4 h 24"/>
                <a:gd name="T6" fmla="*/ 11 w 27"/>
                <a:gd name="T7" fmla="*/ 0 h 24"/>
                <a:gd name="T8" fmla="*/ 27 w 27"/>
                <a:gd name="T9" fmla="*/ 8 h 24"/>
                <a:gd name="T10" fmla="*/ 18 w 27"/>
                <a:gd name="T11" fmla="*/ 21 h 24"/>
                <a:gd name="T12" fmla="*/ 4 w 27"/>
                <a:gd name="T13" fmla="*/ 24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24">
                  <a:moveTo>
                    <a:pt x="4" y="24"/>
                  </a:moveTo>
                  <a:lnTo>
                    <a:pt x="0" y="16"/>
                  </a:lnTo>
                  <a:lnTo>
                    <a:pt x="2" y="4"/>
                  </a:lnTo>
                  <a:lnTo>
                    <a:pt x="11" y="0"/>
                  </a:lnTo>
                  <a:lnTo>
                    <a:pt x="27" y="8"/>
                  </a:lnTo>
                  <a:lnTo>
                    <a:pt x="18" y="21"/>
                  </a:lnTo>
                  <a:lnTo>
                    <a:pt x="4" y="2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46" name="Freeform 599">
              <a:extLst>
                <a:ext uri="{FF2B5EF4-FFF2-40B4-BE49-F238E27FC236}">
                  <a16:creationId xmlns:a16="http://schemas.microsoft.com/office/drawing/2014/main" id="{AABDB967-59E7-408C-9660-1281D1F55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6" y="2782"/>
              <a:ext cx="122" cy="96"/>
            </a:xfrm>
            <a:custGeom>
              <a:avLst/>
              <a:gdLst>
                <a:gd name="T0" fmla="*/ 85 w 122"/>
                <a:gd name="T1" fmla="*/ 96 h 96"/>
                <a:gd name="T2" fmla="*/ 73 w 122"/>
                <a:gd name="T3" fmla="*/ 93 h 96"/>
                <a:gd name="T4" fmla="*/ 51 w 122"/>
                <a:gd name="T5" fmla="*/ 90 h 96"/>
                <a:gd name="T6" fmla="*/ 52 w 122"/>
                <a:gd name="T7" fmla="*/ 83 h 96"/>
                <a:gd name="T8" fmla="*/ 39 w 122"/>
                <a:gd name="T9" fmla="*/ 78 h 96"/>
                <a:gd name="T10" fmla="*/ 30 w 122"/>
                <a:gd name="T11" fmla="*/ 86 h 96"/>
                <a:gd name="T12" fmla="*/ 1 w 122"/>
                <a:gd name="T13" fmla="*/ 70 h 96"/>
                <a:gd name="T14" fmla="*/ 0 w 122"/>
                <a:gd name="T15" fmla="*/ 60 h 96"/>
                <a:gd name="T16" fmla="*/ 11 w 122"/>
                <a:gd name="T17" fmla="*/ 54 h 96"/>
                <a:gd name="T18" fmla="*/ 8 w 122"/>
                <a:gd name="T19" fmla="*/ 46 h 96"/>
                <a:gd name="T20" fmla="*/ 30 w 122"/>
                <a:gd name="T21" fmla="*/ 35 h 96"/>
                <a:gd name="T22" fmla="*/ 22 w 122"/>
                <a:gd name="T23" fmla="*/ 20 h 96"/>
                <a:gd name="T24" fmla="*/ 27 w 122"/>
                <a:gd name="T25" fmla="*/ 9 h 96"/>
                <a:gd name="T26" fmla="*/ 25 w 122"/>
                <a:gd name="T27" fmla="*/ 0 h 96"/>
                <a:gd name="T28" fmla="*/ 74 w 122"/>
                <a:gd name="T29" fmla="*/ 5 h 96"/>
                <a:gd name="T30" fmla="*/ 79 w 122"/>
                <a:gd name="T31" fmla="*/ 34 h 96"/>
                <a:gd name="T32" fmla="*/ 90 w 122"/>
                <a:gd name="T33" fmla="*/ 34 h 96"/>
                <a:gd name="T34" fmla="*/ 103 w 122"/>
                <a:gd name="T35" fmla="*/ 38 h 96"/>
                <a:gd name="T36" fmla="*/ 113 w 122"/>
                <a:gd name="T37" fmla="*/ 68 h 96"/>
                <a:gd name="T38" fmla="*/ 122 w 122"/>
                <a:gd name="T39" fmla="*/ 79 h 96"/>
                <a:gd name="T40" fmla="*/ 115 w 122"/>
                <a:gd name="T41" fmla="*/ 89 h 96"/>
                <a:gd name="T42" fmla="*/ 99 w 122"/>
                <a:gd name="T43" fmla="*/ 87 h 96"/>
                <a:gd name="T44" fmla="*/ 85 w 122"/>
                <a:gd name="T45" fmla="*/ 96 h 9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22" h="96">
                  <a:moveTo>
                    <a:pt x="85" y="96"/>
                  </a:moveTo>
                  <a:lnTo>
                    <a:pt x="73" y="93"/>
                  </a:lnTo>
                  <a:lnTo>
                    <a:pt x="51" y="90"/>
                  </a:lnTo>
                  <a:lnTo>
                    <a:pt x="52" y="83"/>
                  </a:lnTo>
                  <a:lnTo>
                    <a:pt x="39" y="78"/>
                  </a:lnTo>
                  <a:lnTo>
                    <a:pt x="30" y="86"/>
                  </a:lnTo>
                  <a:lnTo>
                    <a:pt x="1" y="70"/>
                  </a:lnTo>
                  <a:lnTo>
                    <a:pt x="0" y="60"/>
                  </a:lnTo>
                  <a:lnTo>
                    <a:pt x="11" y="54"/>
                  </a:lnTo>
                  <a:lnTo>
                    <a:pt x="8" y="46"/>
                  </a:lnTo>
                  <a:lnTo>
                    <a:pt x="30" y="35"/>
                  </a:lnTo>
                  <a:lnTo>
                    <a:pt x="22" y="20"/>
                  </a:lnTo>
                  <a:lnTo>
                    <a:pt x="27" y="9"/>
                  </a:lnTo>
                  <a:lnTo>
                    <a:pt x="25" y="0"/>
                  </a:lnTo>
                  <a:lnTo>
                    <a:pt x="74" y="5"/>
                  </a:lnTo>
                  <a:lnTo>
                    <a:pt x="79" y="34"/>
                  </a:lnTo>
                  <a:lnTo>
                    <a:pt x="90" y="34"/>
                  </a:lnTo>
                  <a:lnTo>
                    <a:pt x="103" y="38"/>
                  </a:lnTo>
                  <a:lnTo>
                    <a:pt x="113" y="68"/>
                  </a:lnTo>
                  <a:lnTo>
                    <a:pt x="122" y="79"/>
                  </a:lnTo>
                  <a:lnTo>
                    <a:pt x="115" y="89"/>
                  </a:lnTo>
                  <a:lnTo>
                    <a:pt x="99" y="87"/>
                  </a:lnTo>
                  <a:lnTo>
                    <a:pt x="85" y="9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47" name="Freeform 600">
              <a:extLst>
                <a:ext uri="{FF2B5EF4-FFF2-40B4-BE49-F238E27FC236}">
                  <a16:creationId xmlns:a16="http://schemas.microsoft.com/office/drawing/2014/main" id="{D561BFB5-BFB3-488A-B8AC-3A90E21DF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8" y="1546"/>
              <a:ext cx="222" cy="183"/>
            </a:xfrm>
            <a:custGeom>
              <a:avLst/>
              <a:gdLst>
                <a:gd name="T0" fmla="*/ 142 w 222"/>
                <a:gd name="T1" fmla="*/ 183 h 183"/>
                <a:gd name="T2" fmla="*/ 59 w 222"/>
                <a:gd name="T3" fmla="*/ 174 h 183"/>
                <a:gd name="T4" fmla="*/ 59 w 222"/>
                <a:gd name="T5" fmla="*/ 145 h 183"/>
                <a:gd name="T6" fmla="*/ 31 w 222"/>
                <a:gd name="T7" fmla="*/ 160 h 183"/>
                <a:gd name="T8" fmla="*/ 0 w 222"/>
                <a:gd name="T9" fmla="*/ 123 h 183"/>
                <a:gd name="T10" fmla="*/ 22 w 222"/>
                <a:gd name="T11" fmla="*/ 86 h 183"/>
                <a:gd name="T12" fmla="*/ 12 w 222"/>
                <a:gd name="T13" fmla="*/ 63 h 183"/>
                <a:gd name="T14" fmla="*/ 49 w 222"/>
                <a:gd name="T15" fmla="*/ 43 h 183"/>
                <a:gd name="T16" fmla="*/ 86 w 222"/>
                <a:gd name="T17" fmla="*/ 24 h 183"/>
                <a:gd name="T18" fmla="*/ 99 w 222"/>
                <a:gd name="T19" fmla="*/ 35 h 183"/>
                <a:gd name="T20" fmla="*/ 117 w 222"/>
                <a:gd name="T21" fmla="*/ 26 h 183"/>
                <a:gd name="T22" fmla="*/ 113 w 222"/>
                <a:gd name="T23" fmla="*/ 5 h 183"/>
                <a:gd name="T24" fmla="*/ 131 w 222"/>
                <a:gd name="T25" fmla="*/ 0 h 183"/>
                <a:gd name="T26" fmla="*/ 152 w 222"/>
                <a:gd name="T27" fmla="*/ 0 h 183"/>
                <a:gd name="T28" fmla="*/ 164 w 222"/>
                <a:gd name="T29" fmla="*/ 16 h 183"/>
                <a:gd name="T30" fmla="*/ 176 w 222"/>
                <a:gd name="T31" fmla="*/ 31 h 183"/>
                <a:gd name="T32" fmla="*/ 196 w 222"/>
                <a:gd name="T33" fmla="*/ 32 h 183"/>
                <a:gd name="T34" fmla="*/ 198 w 222"/>
                <a:gd name="T35" fmla="*/ 48 h 183"/>
                <a:gd name="T36" fmla="*/ 222 w 222"/>
                <a:gd name="T37" fmla="*/ 60 h 183"/>
                <a:gd name="T38" fmla="*/ 221 w 222"/>
                <a:gd name="T39" fmla="*/ 101 h 183"/>
                <a:gd name="T40" fmla="*/ 215 w 222"/>
                <a:gd name="T41" fmla="*/ 111 h 183"/>
                <a:gd name="T42" fmla="*/ 173 w 222"/>
                <a:gd name="T43" fmla="*/ 174 h 183"/>
                <a:gd name="T44" fmla="*/ 142 w 222"/>
                <a:gd name="T45" fmla="*/ 183 h 18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22" h="183">
                  <a:moveTo>
                    <a:pt x="142" y="183"/>
                  </a:moveTo>
                  <a:lnTo>
                    <a:pt x="59" y="174"/>
                  </a:lnTo>
                  <a:lnTo>
                    <a:pt x="59" y="145"/>
                  </a:lnTo>
                  <a:lnTo>
                    <a:pt x="31" y="160"/>
                  </a:lnTo>
                  <a:lnTo>
                    <a:pt x="0" y="123"/>
                  </a:lnTo>
                  <a:lnTo>
                    <a:pt x="22" y="86"/>
                  </a:lnTo>
                  <a:lnTo>
                    <a:pt x="12" y="63"/>
                  </a:lnTo>
                  <a:lnTo>
                    <a:pt x="49" y="43"/>
                  </a:lnTo>
                  <a:lnTo>
                    <a:pt x="86" y="24"/>
                  </a:lnTo>
                  <a:lnTo>
                    <a:pt x="99" y="35"/>
                  </a:lnTo>
                  <a:lnTo>
                    <a:pt x="117" y="26"/>
                  </a:lnTo>
                  <a:lnTo>
                    <a:pt x="113" y="5"/>
                  </a:lnTo>
                  <a:lnTo>
                    <a:pt x="131" y="0"/>
                  </a:lnTo>
                  <a:lnTo>
                    <a:pt x="152" y="0"/>
                  </a:lnTo>
                  <a:lnTo>
                    <a:pt x="164" y="16"/>
                  </a:lnTo>
                  <a:lnTo>
                    <a:pt x="176" y="31"/>
                  </a:lnTo>
                  <a:lnTo>
                    <a:pt x="196" y="32"/>
                  </a:lnTo>
                  <a:lnTo>
                    <a:pt x="198" y="48"/>
                  </a:lnTo>
                  <a:lnTo>
                    <a:pt x="222" y="60"/>
                  </a:lnTo>
                  <a:lnTo>
                    <a:pt x="221" y="101"/>
                  </a:lnTo>
                  <a:lnTo>
                    <a:pt x="215" y="111"/>
                  </a:lnTo>
                  <a:lnTo>
                    <a:pt x="173" y="174"/>
                  </a:lnTo>
                  <a:lnTo>
                    <a:pt x="142" y="18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48" name="Freeform 601">
              <a:extLst>
                <a:ext uri="{FF2B5EF4-FFF2-40B4-BE49-F238E27FC236}">
                  <a16:creationId xmlns:a16="http://schemas.microsoft.com/office/drawing/2014/main" id="{C7BF60F9-5580-49A9-93E7-0DB12B9159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60" y="3053"/>
              <a:ext cx="105" cy="75"/>
            </a:xfrm>
            <a:custGeom>
              <a:avLst/>
              <a:gdLst>
                <a:gd name="T0" fmla="*/ 6 w 105"/>
                <a:gd name="T1" fmla="*/ 17 h 75"/>
                <a:gd name="T2" fmla="*/ 4 w 105"/>
                <a:gd name="T3" fmla="*/ 17 h 75"/>
                <a:gd name="T4" fmla="*/ 2 w 105"/>
                <a:gd name="T5" fmla="*/ 12 h 75"/>
                <a:gd name="T6" fmla="*/ 2 w 105"/>
                <a:gd name="T7" fmla="*/ 9 h 75"/>
                <a:gd name="T8" fmla="*/ 3 w 105"/>
                <a:gd name="T9" fmla="*/ 6 h 75"/>
                <a:gd name="T10" fmla="*/ 5 w 105"/>
                <a:gd name="T11" fmla="*/ 4 h 75"/>
                <a:gd name="T12" fmla="*/ 6 w 105"/>
                <a:gd name="T13" fmla="*/ 3 h 75"/>
                <a:gd name="T14" fmla="*/ 11 w 105"/>
                <a:gd name="T15" fmla="*/ 6 h 75"/>
                <a:gd name="T16" fmla="*/ 11 w 105"/>
                <a:gd name="T17" fmla="*/ 12 h 75"/>
                <a:gd name="T18" fmla="*/ 11 w 105"/>
                <a:gd name="T19" fmla="*/ 13 h 75"/>
                <a:gd name="T20" fmla="*/ 10 w 105"/>
                <a:gd name="T21" fmla="*/ 16 h 75"/>
                <a:gd name="T22" fmla="*/ 7 w 105"/>
                <a:gd name="T23" fmla="*/ 17 h 75"/>
                <a:gd name="T24" fmla="*/ 6 w 105"/>
                <a:gd name="T25" fmla="*/ 17 h 75"/>
                <a:gd name="T26" fmla="*/ 45 w 105"/>
                <a:gd name="T27" fmla="*/ 75 h 75"/>
                <a:gd name="T28" fmla="*/ 40 w 105"/>
                <a:gd name="T29" fmla="*/ 58 h 75"/>
                <a:gd name="T30" fmla="*/ 29 w 105"/>
                <a:gd name="T31" fmla="*/ 66 h 75"/>
                <a:gd name="T32" fmla="*/ 15 w 105"/>
                <a:gd name="T33" fmla="*/ 66 h 75"/>
                <a:gd name="T34" fmla="*/ 0 w 105"/>
                <a:gd name="T35" fmla="*/ 43 h 75"/>
                <a:gd name="T36" fmla="*/ 2 w 105"/>
                <a:gd name="T37" fmla="*/ 42 h 75"/>
                <a:gd name="T38" fmla="*/ 4 w 105"/>
                <a:gd name="T39" fmla="*/ 45 h 75"/>
                <a:gd name="T40" fmla="*/ 5 w 105"/>
                <a:gd name="T41" fmla="*/ 45 h 75"/>
                <a:gd name="T42" fmla="*/ 6 w 105"/>
                <a:gd name="T43" fmla="*/ 45 h 75"/>
                <a:gd name="T44" fmla="*/ 9 w 105"/>
                <a:gd name="T45" fmla="*/ 45 h 75"/>
                <a:gd name="T46" fmla="*/ 10 w 105"/>
                <a:gd name="T47" fmla="*/ 44 h 75"/>
                <a:gd name="T48" fmla="*/ 12 w 105"/>
                <a:gd name="T49" fmla="*/ 39 h 75"/>
                <a:gd name="T50" fmla="*/ 13 w 105"/>
                <a:gd name="T51" fmla="*/ 37 h 75"/>
                <a:gd name="T52" fmla="*/ 15 w 105"/>
                <a:gd name="T53" fmla="*/ 32 h 75"/>
                <a:gd name="T54" fmla="*/ 15 w 105"/>
                <a:gd name="T55" fmla="*/ 20 h 75"/>
                <a:gd name="T56" fmla="*/ 15 w 105"/>
                <a:gd name="T57" fmla="*/ 18 h 75"/>
                <a:gd name="T58" fmla="*/ 16 w 105"/>
                <a:gd name="T59" fmla="*/ 17 h 75"/>
                <a:gd name="T60" fmla="*/ 16 w 105"/>
                <a:gd name="T61" fmla="*/ 14 h 75"/>
                <a:gd name="T62" fmla="*/ 18 w 105"/>
                <a:gd name="T63" fmla="*/ 5 h 75"/>
                <a:gd name="T64" fmla="*/ 17 w 105"/>
                <a:gd name="T65" fmla="*/ 3 h 75"/>
                <a:gd name="T66" fmla="*/ 17 w 105"/>
                <a:gd name="T67" fmla="*/ 3 h 75"/>
                <a:gd name="T68" fmla="*/ 18 w 105"/>
                <a:gd name="T69" fmla="*/ 0 h 75"/>
                <a:gd name="T70" fmla="*/ 46 w 105"/>
                <a:gd name="T71" fmla="*/ 28 h 75"/>
                <a:gd name="T72" fmla="*/ 78 w 105"/>
                <a:gd name="T73" fmla="*/ 32 h 75"/>
                <a:gd name="T74" fmla="*/ 103 w 105"/>
                <a:gd name="T75" fmla="*/ 54 h 75"/>
                <a:gd name="T76" fmla="*/ 105 w 105"/>
                <a:gd name="T77" fmla="*/ 65 h 75"/>
                <a:gd name="T78" fmla="*/ 71 w 105"/>
                <a:gd name="T79" fmla="*/ 73 h 75"/>
                <a:gd name="T80" fmla="*/ 62 w 105"/>
                <a:gd name="T81" fmla="*/ 64 h 75"/>
                <a:gd name="T82" fmla="*/ 45 w 105"/>
                <a:gd name="T83" fmla="*/ 75 h 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05" h="75">
                  <a:moveTo>
                    <a:pt x="6" y="17"/>
                  </a:moveTo>
                  <a:lnTo>
                    <a:pt x="4" y="17"/>
                  </a:lnTo>
                  <a:lnTo>
                    <a:pt x="2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5" y="4"/>
                  </a:lnTo>
                  <a:lnTo>
                    <a:pt x="6" y="3"/>
                  </a:lnTo>
                  <a:lnTo>
                    <a:pt x="11" y="6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0" y="16"/>
                  </a:lnTo>
                  <a:lnTo>
                    <a:pt x="7" y="17"/>
                  </a:lnTo>
                  <a:lnTo>
                    <a:pt x="6" y="17"/>
                  </a:lnTo>
                  <a:close/>
                  <a:moveTo>
                    <a:pt x="45" y="75"/>
                  </a:moveTo>
                  <a:lnTo>
                    <a:pt x="40" y="58"/>
                  </a:lnTo>
                  <a:lnTo>
                    <a:pt x="29" y="66"/>
                  </a:lnTo>
                  <a:lnTo>
                    <a:pt x="15" y="66"/>
                  </a:lnTo>
                  <a:lnTo>
                    <a:pt x="0" y="43"/>
                  </a:lnTo>
                  <a:lnTo>
                    <a:pt x="2" y="42"/>
                  </a:lnTo>
                  <a:lnTo>
                    <a:pt x="4" y="45"/>
                  </a:lnTo>
                  <a:lnTo>
                    <a:pt x="5" y="45"/>
                  </a:lnTo>
                  <a:lnTo>
                    <a:pt x="6" y="45"/>
                  </a:lnTo>
                  <a:lnTo>
                    <a:pt x="9" y="45"/>
                  </a:lnTo>
                  <a:lnTo>
                    <a:pt x="10" y="44"/>
                  </a:lnTo>
                  <a:lnTo>
                    <a:pt x="12" y="39"/>
                  </a:lnTo>
                  <a:lnTo>
                    <a:pt x="13" y="37"/>
                  </a:lnTo>
                  <a:lnTo>
                    <a:pt x="15" y="32"/>
                  </a:lnTo>
                  <a:lnTo>
                    <a:pt x="15" y="20"/>
                  </a:lnTo>
                  <a:lnTo>
                    <a:pt x="15" y="18"/>
                  </a:lnTo>
                  <a:lnTo>
                    <a:pt x="16" y="17"/>
                  </a:lnTo>
                  <a:lnTo>
                    <a:pt x="16" y="14"/>
                  </a:lnTo>
                  <a:lnTo>
                    <a:pt x="18" y="5"/>
                  </a:lnTo>
                  <a:lnTo>
                    <a:pt x="17" y="3"/>
                  </a:lnTo>
                  <a:lnTo>
                    <a:pt x="18" y="0"/>
                  </a:lnTo>
                  <a:lnTo>
                    <a:pt x="46" y="28"/>
                  </a:lnTo>
                  <a:lnTo>
                    <a:pt x="78" y="32"/>
                  </a:lnTo>
                  <a:lnTo>
                    <a:pt x="103" y="54"/>
                  </a:lnTo>
                  <a:lnTo>
                    <a:pt x="105" y="65"/>
                  </a:lnTo>
                  <a:lnTo>
                    <a:pt x="71" y="73"/>
                  </a:lnTo>
                  <a:lnTo>
                    <a:pt x="62" y="64"/>
                  </a:lnTo>
                  <a:lnTo>
                    <a:pt x="45" y="7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49" name="Freeform 602">
              <a:extLst>
                <a:ext uri="{FF2B5EF4-FFF2-40B4-BE49-F238E27FC236}">
                  <a16:creationId xmlns:a16="http://schemas.microsoft.com/office/drawing/2014/main" id="{74D31174-B569-4DA4-AE17-A5C6E6753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5" y="2597"/>
              <a:ext cx="71" cy="121"/>
            </a:xfrm>
            <a:custGeom>
              <a:avLst/>
              <a:gdLst>
                <a:gd name="T0" fmla="*/ 47 w 71"/>
                <a:gd name="T1" fmla="*/ 121 h 121"/>
                <a:gd name="T2" fmla="*/ 36 w 71"/>
                <a:gd name="T3" fmla="*/ 120 h 121"/>
                <a:gd name="T4" fmla="*/ 26 w 71"/>
                <a:gd name="T5" fmla="*/ 121 h 121"/>
                <a:gd name="T6" fmla="*/ 4 w 71"/>
                <a:gd name="T7" fmla="*/ 95 h 121"/>
                <a:gd name="T8" fmla="*/ 21 w 71"/>
                <a:gd name="T9" fmla="*/ 72 h 121"/>
                <a:gd name="T10" fmla="*/ 0 w 71"/>
                <a:gd name="T11" fmla="*/ 17 h 121"/>
                <a:gd name="T12" fmla="*/ 13 w 71"/>
                <a:gd name="T13" fmla="*/ 8 h 121"/>
                <a:gd name="T14" fmla="*/ 27 w 71"/>
                <a:gd name="T15" fmla="*/ 11 h 121"/>
                <a:gd name="T16" fmla="*/ 30 w 71"/>
                <a:gd name="T17" fmla="*/ 0 h 121"/>
                <a:gd name="T18" fmla="*/ 55 w 71"/>
                <a:gd name="T19" fmla="*/ 13 h 121"/>
                <a:gd name="T20" fmla="*/ 71 w 71"/>
                <a:gd name="T21" fmla="*/ 68 h 121"/>
                <a:gd name="T22" fmla="*/ 62 w 71"/>
                <a:gd name="T23" fmla="*/ 80 h 121"/>
                <a:gd name="T24" fmla="*/ 65 w 71"/>
                <a:gd name="T25" fmla="*/ 89 h 121"/>
                <a:gd name="T26" fmla="*/ 60 w 71"/>
                <a:gd name="T27" fmla="*/ 110 h 121"/>
                <a:gd name="T28" fmla="*/ 47 w 71"/>
                <a:gd name="T29" fmla="*/ 121 h 12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1" h="121">
                  <a:moveTo>
                    <a:pt x="47" y="121"/>
                  </a:moveTo>
                  <a:lnTo>
                    <a:pt x="36" y="120"/>
                  </a:lnTo>
                  <a:lnTo>
                    <a:pt x="26" y="121"/>
                  </a:lnTo>
                  <a:lnTo>
                    <a:pt x="4" y="95"/>
                  </a:lnTo>
                  <a:lnTo>
                    <a:pt x="21" y="72"/>
                  </a:lnTo>
                  <a:lnTo>
                    <a:pt x="0" y="17"/>
                  </a:lnTo>
                  <a:lnTo>
                    <a:pt x="13" y="8"/>
                  </a:lnTo>
                  <a:lnTo>
                    <a:pt x="27" y="11"/>
                  </a:lnTo>
                  <a:lnTo>
                    <a:pt x="30" y="0"/>
                  </a:lnTo>
                  <a:lnTo>
                    <a:pt x="55" y="13"/>
                  </a:lnTo>
                  <a:lnTo>
                    <a:pt x="71" y="68"/>
                  </a:lnTo>
                  <a:lnTo>
                    <a:pt x="62" y="80"/>
                  </a:lnTo>
                  <a:lnTo>
                    <a:pt x="65" y="89"/>
                  </a:lnTo>
                  <a:lnTo>
                    <a:pt x="60" y="110"/>
                  </a:lnTo>
                  <a:lnTo>
                    <a:pt x="47" y="12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50" name="Freeform 603">
              <a:extLst>
                <a:ext uri="{FF2B5EF4-FFF2-40B4-BE49-F238E27FC236}">
                  <a16:creationId xmlns:a16="http://schemas.microsoft.com/office/drawing/2014/main" id="{F563F48E-8695-4E37-BB48-5837543D6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3" y="2319"/>
              <a:ext cx="99" cy="166"/>
            </a:xfrm>
            <a:custGeom>
              <a:avLst/>
              <a:gdLst>
                <a:gd name="T0" fmla="*/ 80 w 99"/>
                <a:gd name="T1" fmla="*/ 166 h 166"/>
                <a:gd name="T2" fmla="*/ 71 w 99"/>
                <a:gd name="T3" fmla="*/ 159 h 166"/>
                <a:gd name="T4" fmla="*/ 61 w 99"/>
                <a:gd name="T5" fmla="*/ 155 h 166"/>
                <a:gd name="T6" fmla="*/ 58 w 99"/>
                <a:gd name="T7" fmla="*/ 147 h 166"/>
                <a:gd name="T8" fmla="*/ 56 w 99"/>
                <a:gd name="T9" fmla="*/ 122 h 166"/>
                <a:gd name="T10" fmla="*/ 45 w 99"/>
                <a:gd name="T11" fmla="*/ 116 h 166"/>
                <a:gd name="T12" fmla="*/ 42 w 99"/>
                <a:gd name="T13" fmla="*/ 131 h 166"/>
                <a:gd name="T14" fmla="*/ 32 w 99"/>
                <a:gd name="T15" fmla="*/ 130 h 166"/>
                <a:gd name="T16" fmla="*/ 31 w 99"/>
                <a:gd name="T17" fmla="*/ 113 h 166"/>
                <a:gd name="T18" fmla="*/ 19 w 99"/>
                <a:gd name="T19" fmla="*/ 115 h 166"/>
                <a:gd name="T20" fmla="*/ 8 w 99"/>
                <a:gd name="T21" fmla="*/ 108 h 166"/>
                <a:gd name="T22" fmla="*/ 13 w 99"/>
                <a:gd name="T23" fmla="*/ 81 h 166"/>
                <a:gd name="T24" fmla="*/ 0 w 99"/>
                <a:gd name="T25" fmla="*/ 63 h 166"/>
                <a:gd name="T26" fmla="*/ 0 w 99"/>
                <a:gd name="T27" fmla="*/ 42 h 166"/>
                <a:gd name="T28" fmla="*/ 17 w 99"/>
                <a:gd name="T29" fmla="*/ 13 h 166"/>
                <a:gd name="T30" fmla="*/ 31 w 99"/>
                <a:gd name="T31" fmla="*/ 27 h 166"/>
                <a:gd name="T32" fmla="*/ 42 w 99"/>
                <a:gd name="T33" fmla="*/ 0 h 166"/>
                <a:gd name="T34" fmla="*/ 57 w 99"/>
                <a:gd name="T35" fmla="*/ 17 h 166"/>
                <a:gd name="T36" fmla="*/ 69 w 99"/>
                <a:gd name="T37" fmla="*/ 16 h 166"/>
                <a:gd name="T38" fmla="*/ 74 w 99"/>
                <a:gd name="T39" fmla="*/ 25 h 166"/>
                <a:gd name="T40" fmla="*/ 77 w 99"/>
                <a:gd name="T41" fmla="*/ 54 h 166"/>
                <a:gd name="T42" fmla="*/ 85 w 99"/>
                <a:gd name="T43" fmla="*/ 58 h 166"/>
                <a:gd name="T44" fmla="*/ 77 w 99"/>
                <a:gd name="T45" fmla="*/ 69 h 166"/>
                <a:gd name="T46" fmla="*/ 82 w 99"/>
                <a:gd name="T47" fmla="*/ 83 h 166"/>
                <a:gd name="T48" fmla="*/ 86 w 99"/>
                <a:gd name="T49" fmla="*/ 100 h 166"/>
                <a:gd name="T50" fmla="*/ 99 w 99"/>
                <a:gd name="T51" fmla="*/ 111 h 166"/>
                <a:gd name="T52" fmla="*/ 97 w 99"/>
                <a:gd name="T53" fmla="*/ 133 h 166"/>
                <a:gd name="T54" fmla="*/ 80 w 99"/>
                <a:gd name="T55" fmla="*/ 166 h 16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99" h="166">
                  <a:moveTo>
                    <a:pt x="80" y="166"/>
                  </a:moveTo>
                  <a:lnTo>
                    <a:pt x="71" y="159"/>
                  </a:lnTo>
                  <a:lnTo>
                    <a:pt x="61" y="155"/>
                  </a:lnTo>
                  <a:lnTo>
                    <a:pt x="58" y="147"/>
                  </a:lnTo>
                  <a:lnTo>
                    <a:pt x="56" y="122"/>
                  </a:lnTo>
                  <a:lnTo>
                    <a:pt x="45" y="116"/>
                  </a:lnTo>
                  <a:lnTo>
                    <a:pt x="42" y="131"/>
                  </a:lnTo>
                  <a:lnTo>
                    <a:pt x="32" y="130"/>
                  </a:lnTo>
                  <a:lnTo>
                    <a:pt x="31" y="113"/>
                  </a:lnTo>
                  <a:lnTo>
                    <a:pt x="19" y="115"/>
                  </a:lnTo>
                  <a:lnTo>
                    <a:pt x="8" y="108"/>
                  </a:lnTo>
                  <a:lnTo>
                    <a:pt x="13" y="81"/>
                  </a:lnTo>
                  <a:lnTo>
                    <a:pt x="0" y="63"/>
                  </a:lnTo>
                  <a:lnTo>
                    <a:pt x="0" y="42"/>
                  </a:lnTo>
                  <a:lnTo>
                    <a:pt x="17" y="13"/>
                  </a:lnTo>
                  <a:lnTo>
                    <a:pt x="31" y="27"/>
                  </a:lnTo>
                  <a:lnTo>
                    <a:pt x="42" y="0"/>
                  </a:lnTo>
                  <a:lnTo>
                    <a:pt x="57" y="17"/>
                  </a:lnTo>
                  <a:lnTo>
                    <a:pt x="69" y="16"/>
                  </a:lnTo>
                  <a:lnTo>
                    <a:pt x="74" y="25"/>
                  </a:lnTo>
                  <a:lnTo>
                    <a:pt x="77" y="54"/>
                  </a:lnTo>
                  <a:lnTo>
                    <a:pt x="85" y="58"/>
                  </a:lnTo>
                  <a:lnTo>
                    <a:pt x="77" y="69"/>
                  </a:lnTo>
                  <a:lnTo>
                    <a:pt x="82" y="83"/>
                  </a:lnTo>
                  <a:lnTo>
                    <a:pt x="86" y="100"/>
                  </a:lnTo>
                  <a:lnTo>
                    <a:pt x="99" y="111"/>
                  </a:lnTo>
                  <a:lnTo>
                    <a:pt x="97" y="133"/>
                  </a:lnTo>
                  <a:lnTo>
                    <a:pt x="80" y="16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51" name="Freeform 604">
              <a:extLst>
                <a:ext uri="{FF2B5EF4-FFF2-40B4-BE49-F238E27FC236}">
                  <a16:creationId xmlns:a16="http://schemas.microsoft.com/office/drawing/2014/main" id="{9309BFE7-B0D1-4C26-AE75-8E734A5AE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9" y="2995"/>
              <a:ext cx="59" cy="95"/>
            </a:xfrm>
            <a:custGeom>
              <a:avLst/>
              <a:gdLst>
                <a:gd name="T0" fmla="*/ 9 w 59"/>
                <a:gd name="T1" fmla="*/ 95 h 95"/>
                <a:gd name="T2" fmla="*/ 0 w 59"/>
                <a:gd name="T3" fmla="*/ 85 h 95"/>
                <a:gd name="T4" fmla="*/ 6 w 59"/>
                <a:gd name="T5" fmla="*/ 46 h 95"/>
                <a:gd name="T6" fmla="*/ 17 w 59"/>
                <a:gd name="T7" fmla="*/ 28 h 95"/>
                <a:gd name="T8" fmla="*/ 3 w 59"/>
                <a:gd name="T9" fmla="*/ 19 h 95"/>
                <a:gd name="T10" fmla="*/ 14 w 59"/>
                <a:gd name="T11" fmla="*/ 11 h 95"/>
                <a:gd name="T12" fmla="*/ 25 w 59"/>
                <a:gd name="T13" fmla="*/ 11 h 95"/>
                <a:gd name="T14" fmla="*/ 28 w 59"/>
                <a:gd name="T15" fmla="*/ 0 h 95"/>
                <a:gd name="T16" fmla="*/ 46 w 59"/>
                <a:gd name="T17" fmla="*/ 8 h 95"/>
                <a:gd name="T18" fmla="*/ 59 w 59"/>
                <a:gd name="T19" fmla="*/ 28 h 95"/>
                <a:gd name="T20" fmla="*/ 43 w 59"/>
                <a:gd name="T21" fmla="*/ 52 h 95"/>
                <a:gd name="T22" fmla="*/ 32 w 59"/>
                <a:gd name="T23" fmla="*/ 75 h 95"/>
                <a:gd name="T24" fmla="*/ 9 w 59"/>
                <a:gd name="T25" fmla="*/ 95 h 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95">
                  <a:moveTo>
                    <a:pt x="9" y="95"/>
                  </a:moveTo>
                  <a:lnTo>
                    <a:pt x="0" y="85"/>
                  </a:lnTo>
                  <a:lnTo>
                    <a:pt x="6" y="46"/>
                  </a:lnTo>
                  <a:lnTo>
                    <a:pt x="17" y="28"/>
                  </a:lnTo>
                  <a:lnTo>
                    <a:pt x="3" y="19"/>
                  </a:lnTo>
                  <a:lnTo>
                    <a:pt x="14" y="11"/>
                  </a:lnTo>
                  <a:lnTo>
                    <a:pt x="25" y="11"/>
                  </a:lnTo>
                  <a:lnTo>
                    <a:pt x="28" y="0"/>
                  </a:lnTo>
                  <a:lnTo>
                    <a:pt x="46" y="8"/>
                  </a:lnTo>
                  <a:lnTo>
                    <a:pt x="59" y="28"/>
                  </a:lnTo>
                  <a:lnTo>
                    <a:pt x="43" y="52"/>
                  </a:lnTo>
                  <a:lnTo>
                    <a:pt x="32" y="75"/>
                  </a:lnTo>
                  <a:lnTo>
                    <a:pt x="9" y="9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52" name="Freeform 605">
              <a:extLst>
                <a:ext uri="{FF2B5EF4-FFF2-40B4-BE49-F238E27FC236}">
                  <a16:creationId xmlns:a16="http://schemas.microsoft.com/office/drawing/2014/main" id="{64627576-4B5E-4DFB-BEBC-0B002AA3C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" y="2315"/>
              <a:ext cx="85" cy="92"/>
            </a:xfrm>
            <a:custGeom>
              <a:avLst/>
              <a:gdLst>
                <a:gd name="T0" fmla="*/ 55 w 85"/>
                <a:gd name="T1" fmla="*/ 92 h 92"/>
                <a:gd name="T2" fmla="*/ 26 w 85"/>
                <a:gd name="T3" fmla="*/ 52 h 92"/>
                <a:gd name="T4" fmla="*/ 0 w 85"/>
                <a:gd name="T5" fmla="*/ 32 h 92"/>
                <a:gd name="T6" fmla="*/ 16 w 85"/>
                <a:gd name="T7" fmla="*/ 14 h 92"/>
                <a:gd name="T8" fmla="*/ 42 w 85"/>
                <a:gd name="T9" fmla="*/ 27 h 92"/>
                <a:gd name="T10" fmla="*/ 47 w 85"/>
                <a:gd name="T11" fmla="*/ 0 h 92"/>
                <a:gd name="T12" fmla="*/ 65 w 85"/>
                <a:gd name="T13" fmla="*/ 4 h 92"/>
                <a:gd name="T14" fmla="*/ 85 w 85"/>
                <a:gd name="T15" fmla="*/ 46 h 92"/>
                <a:gd name="T16" fmla="*/ 70 w 85"/>
                <a:gd name="T17" fmla="*/ 57 h 92"/>
                <a:gd name="T18" fmla="*/ 61 w 85"/>
                <a:gd name="T19" fmla="*/ 89 h 92"/>
                <a:gd name="T20" fmla="*/ 55 w 85"/>
                <a:gd name="T21" fmla="*/ 92 h 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5" h="92">
                  <a:moveTo>
                    <a:pt x="55" y="92"/>
                  </a:moveTo>
                  <a:lnTo>
                    <a:pt x="26" y="52"/>
                  </a:lnTo>
                  <a:lnTo>
                    <a:pt x="0" y="32"/>
                  </a:lnTo>
                  <a:lnTo>
                    <a:pt x="16" y="14"/>
                  </a:lnTo>
                  <a:lnTo>
                    <a:pt x="42" y="27"/>
                  </a:lnTo>
                  <a:lnTo>
                    <a:pt x="47" y="0"/>
                  </a:lnTo>
                  <a:lnTo>
                    <a:pt x="65" y="4"/>
                  </a:lnTo>
                  <a:lnTo>
                    <a:pt x="85" y="46"/>
                  </a:lnTo>
                  <a:lnTo>
                    <a:pt x="70" y="57"/>
                  </a:lnTo>
                  <a:lnTo>
                    <a:pt x="61" y="89"/>
                  </a:lnTo>
                  <a:lnTo>
                    <a:pt x="55" y="9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53" name="Freeform 606">
              <a:extLst>
                <a:ext uri="{FF2B5EF4-FFF2-40B4-BE49-F238E27FC236}">
                  <a16:creationId xmlns:a16="http://schemas.microsoft.com/office/drawing/2014/main" id="{3C5463A5-7BD4-4638-BB72-8174359AE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5" y="3215"/>
              <a:ext cx="36" cy="45"/>
            </a:xfrm>
            <a:custGeom>
              <a:avLst/>
              <a:gdLst>
                <a:gd name="T0" fmla="*/ 19 w 36"/>
                <a:gd name="T1" fmla="*/ 45 h 45"/>
                <a:gd name="T2" fmla="*/ 2 w 36"/>
                <a:gd name="T3" fmla="*/ 38 h 45"/>
                <a:gd name="T4" fmla="*/ 0 w 36"/>
                <a:gd name="T5" fmla="*/ 30 h 45"/>
                <a:gd name="T6" fmla="*/ 10 w 36"/>
                <a:gd name="T7" fmla="*/ 22 h 45"/>
                <a:gd name="T8" fmla="*/ 13 w 36"/>
                <a:gd name="T9" fmla="*/ 13 h 45"/>
                <a:gd name="T10" fmla="*/ 17 w 36"/>
                <a:gd name="T11" fmla="*/ 0 h 45"/>
                <a:gd name="T12" fmla="*/ 36 w 36"/>
                <a:gd name="T13" fmla="*/ 7 h 45"/>
                <a:gd name="T14" fmla="*/ 34 w 36"/>
                <a:gd name="T15" fmla="*/ 40 h 45"/>
                <a:gd name="T16" fmla="*/ 19 w 36"/>
                <a:gd name="T17" fmla="*/ 45 h 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" h="45">
                  <a:moveTo>
                    <a:pt x="19" y="45"/>
                  </a:moveTo>
                  <a:lnTo>
                    <a:pt x="2" y="38"/>
                  </a:lnTo>
                  <a:lnTo>
                    <a:pt x="0" y="30"/>
                  </a:lnTo>
                  <a:lnTo>
                    <a:pt x="10" y="22"/>
                  </a:lnTo>
                  <a:lnTo>
                    <a:pt x="13" y="13"/>
                  </a:lnTo>
                  <a:lnTo>
                    <a:pt x="17" y="0"/>
                  </a:lnTo>
                  <a:lnTo>
                    <a:pt x="36" y="7"/>
                  </a:lnTo>
                  <a:lnTo>
                    <a:pt x="34" y="40"/>
                  </a:lnTo>
                  <a:lnTo>
                    <a:pt x="19" y="4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54" name="Freeform 607">
              <a:extLst>
                <a:ext uri="{FF2B5EF4-FFF2-40B4-BE49-F238E27FC236}">
                  <a16:creationId xmlns:a16="http://schemas.microsoft.com/office/drawing/2014/main" id="{8130D01B-CC41-4A94-BE11-449890F68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6" y="2051"/>
              <a:ext cx="130" cy="98"/>
            </a:xfrm>
            <a:custGeom>
              <a:avLst/>
              <a:gdLst>
                <a:gd name="T0" fmla="*/ 117 w 130"/>
                <a:gd name="T1" fmla="*/ 98 h 98"/>
                <a:gd name="T2" fmla="*/ 96 w 130"/>
                <a:gd name="T3" fmla="*/ 90 h 98"/>
                <a:gd name="T4" fmla="*/ 79 w 130"/>
                <a:gd name="T5" fmla="*/ 79 h 98"/>
                <a:gd name="T6" fmla="*/ 28 w 130"/>
                <a:gd name="T7" fmla="*/ 51 h 98"/>
                <a:gd name="T8" fmla="*/ 20 w 130"/>
                <a:gd name="T9" fmla="*/ 26 h 98"/>
                <a:gd name="T10" fmla="*/ 0 w 130"/>
                <a:gd name="T11" fmla="*/ 19 h 98"/>
                <a:gd name="T12" fmla="*/ 26 w 130"/>
                <a:gd name="T13" fmla="*/ 2 h 98"/>
                <a:gd name="T14" fmla="*/ 49 w 130"/>
                <a:gd name="T15" fmla="*/ 0 h 98"/>
                <a:gd name="T16" fmla="*/ 58 w 130"/>
                <a:gd name="T17" fmla="*/ 14 h 98"/>
                <a:gd name="T18" fmla="*/ 73 w 130"/>
                <a:gd name="T19" fmla="*/ 11 h 98"/>
                <a:gd name="T20" fmla="*/ 130 w 130"/>
                <a:gd name="T21" fmla="*/ 42 h 98"/>
                <a:gd name="T22" fmla="*/ 127 w 130"/>
                <a:gd name="T23" fmla="*/ 56 h 98"/>
                <a:gd name="T24" fmla="*/ 126 w 130"/>
                <a:gd name="T25" fmla="*/ 88 h 98"/>
                <a:gd name="T26" fmla="*/ 117 w 130"/>
                <a:gd name="T27" fmla="*/ 98 h 9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0" h="98">
                  <a:moveTo>
                    <a:pt x="117" y="98"/>
                  </a:moveTo>
                  <a:lnTo>
                    <a:pt x="96" y="90"/>
                  </a:lnTo>
                  <a:lnTo>
                    <a:pt x="79" y="79"/>
                  </a:lnTo>
                  <a:lnTo>
                    <a:pt x="28" y="51"/>
                  </a:lnTo>
                  <a:lnTo>
                    <a:pt x="20" y="26"/>
                  </a:lnTo>
                  <a:lnTo>
                    <a:pt x="0" y="19"/>
                  </a:lnTo>
                  <a:lnTo>
                    <a:pt x="26" y="2"/>
                  </a:lnTo>
                  <a:lnTo>
                    <a:pt x="49" y="0"/>
                  </a:lnTo>
                  <a:lnTo>
                    <a:pt x="58" y="14"/>
                  </a:lnTo>
                  <a:lnTo>
                    <a:pt x="73" y="11"/>
                  </a:lnTo>
                  <a:lnTo>
                    <a:pt x="130" y="42"/>
                  </a:lnTo>
                  <a:lnTo>
                    <a:pt x="127" y="56"/>
                  </a:lnTo>
                  <a:lnTo>
                    <a:pt x="126" y="88"/>
                  </a:lnTo>
                  <a:lnTo>
                    <a:pt x="117" y="9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55" name="Freeform 608">
              <a:extLst>
                <a:ext uri="{FF2B5EF4-FFF2-40B4-BE49-F238E27FC236}">
                  <a16:creationId xmlns:a16="http://schemas.microsoft.com/office/drawing/2014/main" id="{71DA6D33-449E-41E5-838F-E249C308C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2" y="1275"/>
              <a:ext cx="303" cy="314"/>
            </a:xfrm>
            <a:custGeom>
              <a:avLst/>
              <a:gdLst>
                <a:gd name="T0" fmla="*/ 155 w 303"/>
                <a:gd name="T1" fmla="*/ 314 h 314"/>
                <a:gd name="T2" fmla="*/ 120 w 303"/>
                <a:gd name="T3" fmla="*/ 296 h 314"/>
                <a:gd name="T4" fmla="*/ 66 w 303"/>
                <a:gd name="T5" fmla="*/ 296 h 314"/>
                <a:gd name="T6" fmla="*/ 0 w 303"/>
                <a:gd name="T7" fmla="*/ 257 h 314"/>
                <a:gd name="T8" fmla="*/ 33 w 303"/>
                <a:gd name="T9" fmla="*/ 215 h 314"/>
                <a:gd name="T10" fmla="*/ 28 w 303"/>
                <a:gd name="T11" fmla="*/ 130 h 314"/>
                <a:gd name="T12" fmla="*/ 16 w 303"/>
                <a:gd name="T13" fmla="*/ 73 h 314"/>
                <a:gd name="T14" fmla="*/ 3 w 303"/>
                <a:gd name="T15" fmla="*/ 8 h 314"/>
                <a:gd name="T16" fmla="*/ 17 w 303"/>
                <a:gd name="T17" fmla="*/ 0 h 314"/>
                <a:gd name="T18" fmla="*/ 75 w 303"/>
                <a:gd name="T19" fmla="*/ 10 h 314"/>
                <a:gd name="T20" fmla="*/ 105 w 303"/>
                <a:gd name="T21" fmla="*/ 16 h 314"/>
                <a:gd name="T22" fmla="*/ 140 w 303"/>
                <a:gd name="T23" fmla="*/ 21 h 314"/>
                <a:gd name="T24" fmla="*/ 187 w 303"/>
                <a:gd name="T25" fmla="*/ 60 h 314"/>
                <a:gd name="T26" fmla="*/ 195 w 303"/>
                <a:gd name="T27" fmla="*/ 72 h 314"/>
                <a:gd name="T28" fmla="*/ 213 w 303"/>
                <a:gd name="T29" fmla="*/ 76 h 314"/>
                <a:gd name="T30" fmla="*/ 228 w 303"/>
                <a:gd name="T31" fmla="*/ 112 h 314"/>
                <a:gd name="T32" fmla="*/ 233 w 303"/>
                <a:gd name="T33" fmla="*/ 188 h 314"/>
                <a:gd name="T34" fmla="*/ 285 w 303"/>
                <a:gd name="T35" fmla="*/ 251 h 314"/>
                <a:gd name="T36" fmla="*/ 301 w 303"/>
                <a:gd name="T37" fmla="*/ 262 h 314"/>
                <a:gd name="T38" fmla="*/ 303 w 303"/>
                <a:gd name="T39" fmla="*/ 285 h 314"/>
                <a:gd name="T40" fmla="*/ 302 w 303"/>
                <a:gd name="T41" fmla="*/ 303 h 314"/>
                <a:gd name="T42" fmla="*/ 282 w 303"/>
                <a:gd name="T43" fmla="*/ 302 h 314"/>
                <a:gd name="T44" fmla="*/ 270 w 303"/>
                <a:gd name="T45" fmla="*/ 287 h 314"/>
                <a:gd name="T46" fmla="*/ 258 w 303"/>
                <a:gd name="T47" fmla="*/ 271 h 314"/>
                <a:gd name="T48" fmla="*/ 237 w 303"/>
                <a:gd name="T49" fmla="*/ 271 h 314"/>
                <a:gd name="T50" fmla="*/ 219 w 303"/>
                <a:gd name="T51" fmla="*/ 276 h 314"/>
                <a:gd name="T52" fmla="*/ 223 w 303"/>
                <a:gd name="T53" fmla="*/ 297 h 314"/>
                <a:gd name="T54" fmla="*/ 205 w 303"/>
                <a:gd name="T55" fmla="*/ 306 h 314"/>
                <a:gd name="T56" fmla="*/ 192 w 303"/>
                <a:gd name="T57" fmla="*/ 295 h 314"/>
                <a:gd name="T58" fmla="*/ 155 w 303"/>
                <a:gd name="T59" fmla="*/ 314 h 31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03" h="314">
                  <a:moveTo>
                    <a:pt x="155" y="314"/>
                  </a:moveTo>
                  <a:lnTo>
                    <a:pt x="120" y="296"/>
                  </a:lnTo>
                  <a:lnTo>
                    <a:pt x="66" y="296"/>
                  </a:lnTo>
                  <a:lnTo>
                    <a:pt x="0" y="257"/>
                  </a:lnTo>
                  <a:lnTo>
                    <a:pt x="33" y="215"/>
                  </a:lnTo>
                  <a:lnTo>
                    <a:pt x="28" y="130"/>
                  </a:lnTo>
                  <a:lnTo>
                    <a:pt x="16" y="73"/>
                  </a:lnTo>
                  <a:lnTo>
                    <a:pt x="3" y="8"/>
                  </a:lnTo>
                  <a:lnTo>
                    <a:pt x="17" y="0"/>
                  </a:lnTo>
                  <a:lnTo>
                    <a:pt x="75" y="10"/>
                  </a:lnTo>
                  <a:lnTo>
                    <a:pt x="105" y="16"/>
                  </a:lnTo>
                  <a:lnTo>
                    <a:pt x="140" y="21"/>
                  </a:lnTo>
                  <a:lnTo>
                    <a:pt x="187" y="60"/>
                  </a:lnTo>
                  <a:lnTo>
                    <a:pt x="195" y="72"/>
                  </a:lnTo>
                  <a:lnTo>
                    <a:pt x="213" y="76"/>
                  </a:lnTo>
                  <a:lnTo>
                    <a:pt x="228" y="112"/>
                  </a:lnTo>
                  <a:lnTo>
                    <a:pt x="233" y="188"/>
                  </a:lnTo>
                  <a:lnTo>
                    <a:pt x="285" y="251"/>
                  </a:lnTo>
                  <a:lnTo>
                    <a:pt x="301" y="262"/>
                  </a:lnTo>
                  <a:lnTo>
                    <a:pt x="303" y="285"/>
                  </a:lnTo>
                  <a:lnTo>
                    <a:pt x="302" y="303"/>
                  </a:lnTo>
                  <a:lnTo>
                    <a:pt x="282" y="302"/>
                  </a:lnTo>
                  <a:lnTo>
                    <a:pt x="270" y="287"/>
                  </a:lnTo>
                  <a:lnTo>
                    <a:pt x="258" y="271"/>
                  </a:lnTo>
                  <a:lnTo>
                    <a:pt x="237" y="271"/>
                  </a:lnTo>
                  <a:lnTo>
                    <a:pt x="219" y="276"/>
                  </a:lnTo>
                  <a:lnTo>
                    <a:pt x="223" y="297"/>
                  </a:lnTo>
                  <a:lnTo>
                    <a:pt x="205" y="306"/>
                  </a:lnTo>
                  <a:lnTo>
                    <a:pt x="192" y="295"/>
                  </a:lnTo>
                  <a:lnTo>
                    <a:pt x="155" y="31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56" name="Freeform 609">
              <a:extLst>
                <a:ext uri="{FF2B5EF4-FFF2-40B4-BE49-F238E27FC236}">
                  <a16:creationId xmlns:a16="http://schemas.microsoft.com/office/drawing/2014/main" id="{15D9B9C2-2B49-4B19-9DAB-617151FE3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" y="2984"/>
              <a:ext cx="145" cy="113"/>
            </a:xfrm>
            <a:custGeom>
              <a:avLst/>
              <a:gdLst>
                <a:gd name="T0" fmla="*/ 114 w 145"/>
                <a:gd name="T1" fmla="*/ 113 h 113"/>
                <a:gd name="T2" fmla="*/ 100 w 145"/>
                <a:gd name="T3" fmla="*/ 101 h 113"/>
                <a:gd name="T4" fmla="*/ 98 w 145"/>
                <a:gd name="T5" fmla="*/ 86 h 113"/>
                <a:gd name="T6" fmla="*/ 87 w 145"/>
                <a:gd name="T7" fmla="*/ 86 h 113"/>
                <a:gd name="T8" fmla="*/ 88 w 145"/>
                <a:gd name="T9" fmla="*/ 95 h 113"/>
                <a:gd name="T10" fmla="*/ 82 w 145"/>
                <a:gd name="T11" fmla="*/ 98 h 113"/>
                <a:gd name="T12" fmla="*/ 72 w 145"/>
                <a:gd name="T13" fmla="*/ 97 h 113"/>
                <a:gd name="T14" fmla="*/ 67 w 145"/>
                <a:gd name="T15" fmla="*/ 101 h 113"/>
                <a:gd name="T16" fmla="*/ 52 w 145"/>
                <a:gd name="T17" fmla="*/ 111 h 113"/>
                <a:gd name="T18" fmla="*/ 22 w 145"/>
                <a:gd name="T19" fmla="*/ 86 h 113"/>
                <a:gd name="T20" fmla="*/ 0 w 145"/>
                <a:gd name="T21" fmla="*/ 57 h 113"/>
                <a:gd name="T22" fmla="*/ 25 w 145"/>
                <a:gd name="T23" fmla="*/ 34 h 113"/>
                <a:gd name="T24" fmla="*/ 27 w 145"/>
                <a:gd name="T25" fmla="*/ 17 h 113"/>
                <a:gd name="T26" fmla="*/ 41 w 145"/>
                <a:gd name="T27" fmla="*/ 27 h 113"/>
                <a:gd name="T28" fmla="*/ 62 w 145"/>
                <a:gd name="T29" fmla="*/ 27 h 113"/>
                <a:gd name="T30" fmla="*/ 77 w 145"/>
                <a:gd name="T31" fmla="*/ 26 h 113"/>
                <a:gd name="T32" fmla="*/ 80 w 145"/>
                <a:gd name="T33" fmla="*/ 8 h 113"/>
                <a:gd name="T34" fmla="*/ 101 w 145"/>
                <a:gd name="T35" fmla="*/ 6 h 113"/>
                <a:gd name="T36" fmla="*/ 145 w 145"/>
                <a:gd name="T37" fmla="*/ 0 h 113"/>
                <a:gd name="T38" fmla="*/ 142 w 145"/>
                <a:gd name="T39" fmla="*/ 11 h 113"/>
                <a:gd name="T40" fmla="*/ 139 w 145"/>
                <a:gd name="T41" fmla="*/ 22 h 113"/>
                <a:gd name="T42" fmla="*/ 128 w 145"/>
                <a:gd name="T43" fmla="*/ 22 h 113"/>
                <a:gd name="T44" fmla="*/ 117 w 145"/>
                <a:gd name="T45" fmla="*/ 30 h 113"/>
                <a:gd name="T46" fmla="*/ 131 w 145"/>
                <a:gd name="T47" fmla="*/ 39 h 113"/>
                <a:gd name="T48" fmla="*/ 120 w 145"/>
                <a:gd name="T49" fmla="*/ 57 h 113"/>
                <a:gd name="T50" fmla="*/ 114 w 145"/>
                <a:gd name="T51" fmla="*/ 96 h 113"/>
                <a:gd name="T52" fmla="*/ 123 w 145"/>
                <a:gd name="T53" fmla="*/ 106 h 113"/>
                <a:gd name="T54" fmla="*/ 114 w 145"/>
                <a:gd name="T55" fmla="*/ 113 h 1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45" h="113">
                  <a:moveTo>
                    <a:pt x="114" y="113"/>
                  </a:moveTo>
                  <a:lnTo>
                    <a:pt x="100" y="101"/>
                  </a:lnTo>
                  <a:lnTo>
                    <a:pt x="98" y="86"/>
                  </a:lnTo>
                  <a:lnTo>
                    <a:pt x="87" y="86"/>
                  </a:lnTo>
                  <a:lnTo>
                    <a:pt x="88" y="95"/>
                  </a:lnTo>
                  <a:lnTo>
                    <a:pt x="82" y="98"/>
                  </a:lnTo>
                  <a:lnTo>
                    <a:pt x="72" y="97"/>
                  </a:lnTo>
                  <a:lnTo>
                    <a:pt x="67" y="101"/>
                  </a:lnTo>
                  <a:lnTo>
                    <a:pt x="52" y="111"/>
                  </a:lnTo>
                  <a:lnTo>
                    <a:pt x="22" y="86"/>
                  </a:lnTo>
                  <a:lnTo>
                    <a:pt x="0" y="57"/>
                  </a:lnTo>
                  <a:lnTo>
                    <a:pt x="25" y="34"/>
                  </a:lnTo>
                  <a:lnTo>
                    <a:pt x="27" y="17"/>
                  </a:lnTo>
                  <a:lnTo>
                    <a:pt x="41" y="27"/>
                  </a:lnTo>
                  <a:lnTo>
                    <a:pt x="62" y="27"/>
                  </a:lnTo>
                  <a:lnTo>
                    <a:pt x="77" y="26"/>
                  </a:lnTo>
                  <a:lnTo>
                    <a:pt x="80" y="8"/>
                  </a:lnTo>
                  <a:lnTo>
                    <a:pt x="101" y="6"/>
                  </a:lnTo>
                  <a:lnTo>
                    <a:pt x="145" y="0"/>
                  </a:lnTo>
                  <a:lnTo>
                    <a:pt x="142" y="11"/>
                  </a:lnTo>
                  <a:lnTo>
                    <a:pt x="139" y="22"/>
                  </a:lnTo>
                  <a:lnTo>
                    <a:pt x="128" y="22"/>
                  </a:lnTo>
                  <a:lnTo>
                    <a:pt x="117" y="30"/>
                  </a:lnTo>
                  <a:lnTo>
                    <a:pt x="131" y="39"/>
                  </a:lnTo>
                  <a:lnTo>
                    <a:pt x="120" y="57"/>
                  </a:lnTo>
                  <a:lnTo>
                    <a:pt x="114" y="96"/>
                  </a:lnTo>
                  <a:lnTo>
                    <a:pt x="123" y="106"/>
                  </a:lnTo>
                  <a:lnTo>
                    <a:pt x="114" y="11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57" name="Freeform 610">
              <a:extLst>
                <a:ext uri="{FF2B5EF4-FFF2-40B4-BE49-F238E27FC236}">
                  <a16:creationId xmlns:a16="http://schemas.microsoft.com/office/drawing/2014/main" id="{283133C8-FA83-4689-A4D9-D655934013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8" y="2792"/>
              <a:ext cx="107" cy="117"/>
            </a:xfrm>
            <a:custGeom>
              <a:avLst/>
              <a:gdLst>
                <a:gd name="T0" fmla="*/ 42 w 107"/>
                <a:gd name="T1" fmla="*/ 117 h 117"/>
                <a:gd name="T2" fmla="*/ 22 w 107"/>
                <a:gd name="T3" fmla="*/ 102 h 117"/>
                <a:gd name="T4" fmla="*/ 22 w 107"/>
                <a:gd name="T5" fmla="*/ 67 h 117"/>
                <a:gd name="T6" fmla="*/ 2 w 107"/>
                <a:gd name="T7" fmla="*/ 41 h 117"/>
                <a:gd name="T8" fmla="*/ 0 w 107"/>
                <a:gd name="T9" fmla="*/ 24 h 117"/>
                <a:gd name="T10" fmla="*/ 16 w 107"/>
                <a:gd name="T11" fmla="*/ 24 h 117"/>
                <a:gd name="T12" fmla="*/ 28 w 107"/>
                <a:gd name="T13" fmla="*/ 13 h 117"/>
                <a:gd name="T14" fmla="*/ 27 w 107"/>
                <a:gd name="T15" fmla="*/ 0 h 117"/>
                <a:gd name="T16" fmla="*/ 52 w 107"/>
                <a:gd name="T17" fmla="*/ 16 h 117"/>
                <a:gd name="T18" fmla="*/ 66 w 107"/>
                <a:gd name="T19" fmla="*/ 28 h 117"/>
                <a:gd name="T20" fmla="*/ 86 w 107"/>
                <a:gd name="T21" fmla="*/ 31 h 117"/>
                <a:gd name="T22" fmla="*/ 90 w 107"/>
                <a:gd name="T23" fmla="*/ 41 h 117"/>
                <a:gd name="T24" fmla="*/ 85 w 107"/>
                <a:gd name="T25" fmla="*/ 51 h 117"/>
                <a:gd name="T26" fmla="*/ 107 w 107"/>
                <a:gd name="T27" fmla="*/ 82 h 117"/>
                <a:gd name="T28" fmla="*/ 102 w 107"/>
                <a:gd name="T29" fmla="*/ 98 h 117"/>
                <a:gd name="T30" fmla="*/ 76 w 107"/>
                <a:gd name="T31" fmla="*/ 108 h 117"/>
                <a:gd name="T32" fmla="*/ 55 w 107"/>
                <a:gd name="T33" fmla="*/ 116 h 117"/>
                <a:gd name="T34" fmla="*/ 42 w 107"/>
                <a:gd name="T35" fmla="*/ 117 h 1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7" h="117">
                  <a:moveTo>
                    <a:pt x="42" y="117"/>
                  </a:moveTo>
                  <a:lnTo>
                    <a:pt x="22" y="102"/>
                  </a:lnTo>
                  <a:lnTo>
                    <a:pt x="22" y="67"/>
                  </a:lnTo>
                  <a:lnTo>
                    <a:pt x="2" y="41"/>
                  </a:lnTo>
                  <a:lnTo>
                    <a:pt x="0" y="24"/>
                  </a:lnTo>
                  <a:lnTo>
                    <a:pt x="16" y="24"/>
                  </a:lnTo>
                  <a:lnTo>
                    <a:pt x="28" y="13"/>
                  </a:lnTo>
                  <a:lnTo>
                    <a:pt x="27" y="0"/>
                  </a:lnTo>
                  <a:lnTo>
                    <a:pt x="52" y="16"/>
                  </a:lnTo>
                  <a:lnTo>
                    <a:pt x="66" y="28"/>
                  </a:lnTo>
                  <a:lnTo>
                    <a:pt x="86" y="31"/>
                  </a:lnTo>
                  <a:lnTo>
                    <a:pt x="90" y="41"/>
                  </a:lnTo>
                  <a:lnTo>
                    <a:pt x="85" y="51"/>
                  </a:lnTo>
                  <a:lnTo>
                    <a:pt x="107" y="82"/>
                  </a:lnTo>
                  <a:lnTo>
                    <a:pt x="102" y="98"/>
                  </a:lnTo>
                  <a:lnTo>
                    <a:pt x="76" y="108"/>
                  </a:lnTo>
                  <a:lnTo>
                    <a:pt x="55" y="116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58" name="Freeform 611">
              <a:extLst>
                <a:ext uri="{FF2B5EF4-FFF2-40B4-BE49-F238E27FC236}">
                  <a16:creationId xmlns:a16="http://schemas.microsoft.com/office/drawing/2014/main" id="{FA8D6666-FAB9-4E77-B5E3-6DEC8ED10C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" y="3215"/>
              <a:ext cx="46" cy="68"/>
            </a:xfrm>
            <a:custGeom>
              <a:avLst/>
              <a:gdLst>
                <a:gd name="T0" fmla="*/ 16 w 46"/>
                <a:gd name="T1" fmla="*/ 68 h 68"/>
                <a:gd name="T2" fmla="*/ 0 w 46"/>
                <a:gd name="T3" fmla="*/ 60 h 68"/>
                <a:gd name="T4" fmla="*/ 12 w 46"/>
                <a:gd name="T5" fmla="*/ 40 h 68"/>
                <a:gd name="T6" fmla="*/ 46 w 46"/>
                <a:gd name="T7" fmla="*/ 0 h 68"/>
                <a:gd name="T8" fmla="*/ 39 w 46"/>
                <a:gd name="T9" fmla="*/ 32 h 68"/>
                <a:gd name="T10" fmla="*/ 19 w 46"/>
                <a:gd name="T11" fmla="*/ 65 h 68"/>
                <a:gd name="T12" fmla="*/ 16 w 46"/>
                <a:gd name="T13" fmla="*/ 68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" h="68">
                  <a:moveTo>
                    <a:pt x="16" y="68"/>
                  </a:moveTo>
                  <a:lnTo>
                    <a:pt x="0" y="60"/>
                  </a:lnTo>
                  <a:lnTo>
                    <a:pt x="12" y="40"/>
                  </a:lnTo>
                  <a:lnTo>
                    <a:pt x="46" y="0"/>
                  </a:lnTo>
                  <a:lnTo>
                    <a:pt x="39" y="32"/>
                  </a:lnTo>
                  <a:lnTo>
                    <a:pt x="19" y="65"/>
                  </a:lnTo>
                  <a:lnTo>
                    <a:pt x="16" y="6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59" name="Freeform 612">
              <a:extLst>
                <a:ext uri="{FF2B5EF4-FFF2-40B4-BE49-F238E27FC236}">
                  <a16:creationId xmlns:a16="http://schemas.microsoft.com/office/drawing/2014/main" id="{BAD46956-5222-46C7-A52D-F11A79433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6" y="2723"/>
              <a:ext cx="103" cy="78"/>
            </a:xfrm>
            <a:custGeom>
              <a:avLst/>
              <a:gdLst>
                <a:gd name="T0" fmla="*/ 96 w 103"/>
                <a:gd name="T1" fmla="*/ 78 h 78"/>
                <a:gd name="T2" fmla="*/ 71 w 103"/>
                <a:gd name="T3" fmla="*/ 63 h 78"/>
                <a:gd name="T4" fmla="*/ 48 w 103"/>
                <a:gd name="T5" fmla="*/ 71 h 78"/>
                <a:gd name="T6" fmla="*/ 21 w 103"/>
                <a:gd name="T7" fmla="*/ 53 h 78"/>
                <a:gd name="T8" fmla="*/ 5 w 103"/>
                <a:gd name="T9" fmla="*/ 30 h 78"/>
                <a:gd name="T10" fmla="*/ 0 w 103"/>
                <a:gd name="T11" fmla="*/ 9 h 78"/>
                <a:gd name="T12" fmla="*/ 34 w 103"/>
                <a:gd name="T13" fmla="*/ 1 h 78"/>
                <a:gd name="T14" fmla="*/ 50 w 103"/>
                <a:gd name="T15" fmla="*/ 14 h 78"/>
                <a:gd name="T16" fmla="*/ 66 w 103"/>
                <a:gd name="T17" fmla="*/ 0 h 78"/>
                <a:gd name="T18" fmla="*/ 93 w 103"/>
                <a:gd name="T19" fmla="*/ 9 h 78"/>
                <a:gd name="T20" fmla="*/ 102 w 103"/>
                <a:gd name="T21" fmla="*/ 18 h 78"/>
                <a:gd name="T22" fmla="*/ 103 w 103"/>
                <a:gd name="T23" fmla="*/ 28 h 78"/>
                <a:gd name="T24" fmla="*/ 96 w 103"/>
                <a:gd name="T25" fmla="*/ 36 h 78"/>
                <a:gd name="T26" fmla="*/ 103 w 103"/>
                <a:gd name="T27" fmla="*/ 48 h 78"/>
                <a:gd name="T28" fmla="*/ 85 w 103"/>
                <a:gd name="T29" fmla="*/ 58 h 78"/>
                <a:gd name="T30" fmla="*/ 96 w 103"/>
                <a:gd name="T31" fmla="*/ 78 h 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3" h="78">
                  <a:moveTo>
                    <a:pt x="96" y="78"/>
                  </a:moveTo>
                  <a:lnTo>
                    <a:pt x="71" y="63"/>
                  </a:lnTo>
                  <a:lnTo>
                    <a:pt x="48" y="71"/>
                  </a:lnTo>
                  <a:lnTo>
                    <a:pt x="21" y="53"/>
                  </a:lnTo>
                  <a:lnTo>
                    <a:pt x="5" y="30"/>
                  </a:lnTo>
                  <a:lnTo>
                    <a:pt x="0" y="9"/>
                  </a:lnTo>
                  <a:lnTo>
                    <a:pt x="34" y="1"/>
                  </a:lnTo>
                  <a:lnTo>
                    <a:pt x="50" y="14"/>
                  </a:lnTo>
                  <a:lnTo>
                    <a:pt x="66" y="0"/>
                  </a:lnTo>
                  <a:lnTo>
                    <a:pt x="93" y="9"/>
                  </a:lnTo>
                  <a:lnTo>
                    <a:pt x="102" y="18"/>
                  </a:lnTo>
                  <a:lnTo>
                    <a:pt x="103" y="28"/>
                  </a:lnTo>
                  <a:lnTo>
                    <a:pt x="96" y="36"/>
                  </a:lnTo>
                  <a:lnTo>
                    <a:pt x="103" y="48"/>
                  </a:lnTo>
                  <a:lnTo>
                    <a:pt x="85" y="58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60" name="Freeform 613">
              <a:extLst>
                <a:ext uri="{FF2B5EF4-FFF2-40B4-BE49-F238E27FC236}">
                  <a16:creationId xmlns:a16="http://schemas.microsoft.com/office/drawing/2014/main" id="{9C8584E4-63D8-4DB5-A556-517A1A4084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1" y="3388"/>
              <a:ext cx="167" cy="104"/>
            </a:xfrm>
            <a:custGeom>
              <a:avLst/>
              <a:gdLst>
                <a:gd name="T0" fmla="*/ 65 w 167"/>
                <a:gd name="T1" fmla="*/ 89 h 104"/>
                <a:gd name="T2" fmla="*/ 45 w 167"/>
                <a:gd name="T3" fmla="*/ 87 h 104"/>
                <a:gd name="T4" fmla="*/ 40 w 167"/>
                <a:gd name="T5" fmla="*/ 80 h 104"/>
                <a:gd name="T6" fmla="*/ 42 w 167"/>
                <a:gd name="T7" fmla="*/ 63 h 104"/>
                <a:gd name="T8" fmla="*/ 38 w 167"/>
                <a:gd name="T9" fmla="*/ 58 h 104"/>
                <a:gd name="T10" fmla="*/ 33 w 167"/>
                <a:gd name="T11" fmla="*/ 63 h 104"/>
                <a:gd name="T12" fmla="*/ 33 w 167"/>
                <a:gd name="T13" fmla="*/ 75 h 104"/>
                <a:gd name="T14" fmla="*/ 29 w 167"/>
                <a:gd name="T15" fmla="*/ 80 h 104"/>
                <a:gd name="T16" fmla="*/ 17 w 167"/>
                <a:gd name="T17" fmla="*/ 80 h 104"/>
                <a:gd name="T18" fmla="*/ 7 w 167"/>
                <a:gd name="T19" fmla="*/ 76 h 104"/>
                <a:gd name="T20" fmla="*/ 0 w 167"/>
                <a:gd name="T21" fmla="*/ 65 h 104"/>
                <a:gd name="T22" fmla="*/ 1 w 167"/>
                <a:gd name="T23" fmla="*/ 55 h 104"/>
                <a:gd name="T24" fmla="*/ 11 w 167"/>
                <a:gd name="T25" fmla="*/ 59 h 104"/>
                <a:gd name="T26" fmla="*/ 22 w 167"/>
                <a:gd name="T27" fmla="*/ 59 h 104"/>
                <a:gd name="T28" fmla="*/ 23 w 167"/>
                <a:gd name="T29" fmla="*/ 45 h 104"/>
                <a:gd name="T30" fmla="*/ 29 w 167"/>
                <a:gd name="T31" fmla="*/ 27 h 104"/>
                <a:gd name="T32" fmla="*/ 71 w 167"/>
                <a:gd name="T33" fmla="*/ 2 h 104"/>
                <a:gd name="T34" fmla="*/ 109 w 167"/>
                <a:gd name="T35" fmla="*/ 0 h 104"/>
                <a:gd name="T36" fmla="*/ 119 w 167"/>
                <a:gd name="T37" fmla="*/ 11 h 104"/>
                <a:gd name="T38" fmla="*/ 162 w 167"/>
                <a:gd name="T39" fmla="*/ 1 h 104"/>
                <a:gd name="T40" fmla="*/ 148 w 167"/>
                <a:gd name="T41" fmla="*/ 25 h 104"/>
                <a:gd name="T42" fmla="*/ 138 w 167"/>
                <a:gd name="T43" fmla="*/ 51 h 104"/>
                <a:gd name="T44" fmla="*/ 147 w 167"/>
                <a:gd name="T45" fmla="*/ 67 h 104"/>
                <a:gd name="T46" fmla="*/ 142 w 167"/>
                <a:gd name="T47" fmla="*/ 70 h 104"/>
                <a:gd name="T48" fmla="*/ 132 w 167"/>
                <a:gd name="T49" fmla="*/ 69 h 104"/>
                <a:gd name="T50" fmla="*/ 126 w 167"/>
                <a:gd name="T51" fmla="*/ 70 h 104"/>
                <a:gd name="T52" fmla="*/ 127 w 167"/>
                <a:gd name="T53" fmla="*/ 80 h 104"/>
                <a:gd name="T54" fmla="*/ 123 w 167"/>
                <a:gd name="T55" fmla="*/ 84 h 104"/>
                <a:gd name="T56" fmla="*/ 110 w 167"/>
                <a:gd name="T57" fmla="*/ 83 h 104"/>
                <a:gd name="T58" fmla="*/ 103 w 167"/>
                <a:gd name="T59" fmla="*/ 85 h 104"/>
                <a:gd name="T60" fmla="*/ 87 w 167"/>
                <a:gd name="T61" fmla="*/ 81 h 104"/>
                <a:gd name="T62" fmla="*/ 77 w 167"/>
                <a:gd name="T63" fmla="*/ 78 h 104"/>
                <a:gd name="T64" fmla="*/ 71 w 167"/>
                <a:gd name="T65" fmla="*/ 81 h 104"/>
                <a:gd name="T66" fmla="*/ 67 w 167"/>
                <a:gd name="T67" fmla="*/ 90 h 104"/>
                <a:gd name="T68" fmla="*/ 65 w 167"/>
                <a:gd name="T69" fmla="*/ 96 h 104"/>
                <a:gd name="T70" fmla="*/ 78 w 167"/>
                <a:gd name="T71" fmla="*/ 104 h 104"/>
                <a:gd name="T72" fmla="*/ 77 w 167"/>
                <a:gd name="T73" fmla="*/ 97 h 104"/>
                <a:gd name="T74" fmla="*/ 87 w 167"/>
                <a:gd name="T75" fmla="*/ 94 h 104"/>
                <a:gd name="T76" fmla="*/ 98 w 167"/>
                <a:gd name="T77" fmla="*/ 91 h 104"/>
                <a:gd name="T78" fmla="*/ 95 w 167"/>
                <a:gd name="T79" fmla="*/ 98 h 104"/>
                <a:gd name="T80" fmla="*/ 85 w 167"/>
                <a:gd name="T81" fmla="*/ 104 h 10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67" h="104">
                  <a:moveTo>
                    <a:pt x="62" y="101"/>
                  </a:moveTo>
                  <a:lnTo>
                    <a:pt x="65" y="89"/>
                  </a:lnTo>
                  <a:lnTo>
                    <a:pt x="54" y="79"/>
                  </a:lnTo>
                  <a:lnTo>
                    <a:pt x="45" y="87"/>
                  </a:lnTo>
                  <a:lnTo>
                    <a:pt x="40" y="82"/>
                  </a:lnTo>
                  <a:lnTo>
                    <a:pt x="40" y="80"/>
                  </a:lnTo>
                  <a:lnTo>
                    <a:pt x="43" y="67"/>
                  </a:lnTo>
                  <a:lnTo>
                    <a:pt x="42" y="63"/>
                  </a:lnTo>
                  <a:lnTo>
                    <a:pt x="40" y="60"/>
                  </a:lnTo>
                  <a:lnTo>
                    <a:pt x="38" y="58"/>
                  </a:lnTo>
                  <a:lnTo>
                    <a:pt x="35" y="59"/>
                  </a:lnTo>
                  <a:lnTo>
                    <a:pt x="33" y="63"/>
                  </a:lnTo>
                  <a:lnTo>
                    <a:pt x="33" y="65"/>
                  </a:lnTo>
                  <a:lnTo>
                    <a:pt x="33" y="75"/>
                  </a:lnTo>
                  <a:lnTo>
                    <a:pt x="32" y="78"/>
                  </a:lnTo>
                  <a:lnTo>
                    <a:pt x="29" y="80"/>
                  </a:lnTo>
                  <a:lnTo>
                    <a:pt x="22" y="80"/>
                  </a:lnTo>
                  <a:lnTo>
                    <a:pt x="17" y="80"/>
                  </a:lnTo>
                  <a:lnTo>
                    <a:pt x="11" y="80"/>
                  </a:lnTo>
                  <a:lnTo>
                    <a:pt x="7" y="76"/>
                  </a:lnTo>
                  <a:lnTo>
                    <a:pt x="4" y="71"/>
                  </a:lnTo>
                  <a:lnTo>
                    <a:pt x="0" y="65"/>
                  </a:lnTo>
                  <a:lnTo>
                    <a:pt x="0" y="59"/>
                  </a:lnTo>
                  <a:lnTo>
                    <a:pt x="1" y="55"/>
                  </a:lnTo>
                  <a:lnTo>
                    <a:pt x="5" y="56"/>
                  </a:lnTo>
                  <a:lnTo>
                    <a:pt x="11" y="59"/>
                  </a:lnTo>
                  <a:lnTo>
                    <a:pt x="17" y="59"/>
                  </a:lnTo>
                  <a:lnTo>
                    <a:pt x="22" y="59"/>
                  </a:lnTo>
                  <a:lnTo>
                    <a:pt x="24" y="57"/>
                  </a:lnTo>
                  <a:lnTo>
                    <a:pt x="23" y="45"/>
                  </a:lnTo>
                  <a:lnTo>
                    <a:pt x="25" y="42"/>
                  </a:lnTo>
                  <a:lnTo>
                    <a:pt x="29" y="27"/>
                  </a:lnTo>
                  <a:lnTo>
                    <a:pt x="47" y="27"/>
                  </a:lnTo>
                  <a:lnTo>
                    <a:pt x="71" y="2"/>
                  </a:lnTo>
                  <a:lnTo>
                    <a:pt x="80" y="14"/>
                  </a:lnTo>
                  <a:lnTo>
                    <a:pt x="109" y="0"/>
                  </a:lnTo>
                  <a:lnTo>
                    <a:pt x="119" y="3"/>
                  </a:lnTo>
                  <a:lnTo>
                    <a:pt x="119" y="11"/>
                  </a:lnTo>
                  <a:lnTo>
                    <a:pt x="150" y="3"/>
                  </a:lnTo>
                  <a:lnTo>
                    <a:pt x="162" y="1"/>
                  </a:lnTo>
                  <a:lnTo>
                    <a:pt x="167" y="24"/>
                  </a:lnTo>
                  <a:lnTo>
                    <a:pt x="148" y="25"/>
                  </a:lnTo>
                  <a:lnTo>
                    <a:pt x="155" y="49"/>
                  </a:lnTo>
                  <a:lnTo>
                    <a:pt x="138" y="51"/>
                  </a:lnTo>
                  <a:lnTo>
                    <a:pt x="140" y="62"/>
                  </a:lnTo>
                  <a:lnTo>
                    <a:pt x="147" y="67"/>
                  </a:lnTo>
                  <a:lnTo>
                    <a:pt x="146" y="67"/>
                  </a:lnTo>
                  <a:lnTo>
                    <a:pt x="142" y="70"/>
                  </a:lnTo>
                  <a:lnTo>
                    <a:pt x="137" y="70"/>
                  </a:lnTo>
                  <a:lnTo>
                    <a:pt x="132" y="69"/>
                  </a:lnTo>
                  <a:lnTo>
                    <a:pt x="127" y="69"/>
                  </a:lnTo>
                  <a:lnTo>
                    <a:pt x="126" y="70"/>
                  </a:lnTo>
                  <a:lnTo>
                    <a:pt x="125" y="72"/>
                  </a:lnTo>
                  <a:lnTo>
                    <a:pt x="127" y="80"/>
                  </a:lnTo>
                  <a:lnTo>
                    <a:pt x="126" y="82"/>
                  </a:lnTo>
                  <a:lnTo>
                    <a:pt x="123" y="84"/>
                  </a:lnTo>
                  <a:lnTo>
                    <a:pt x="115" y="84"/>
                  </a:lnTo>
                  <a:lnTo>
                    <a:pt x="110" y="83"/>
                  </a:lnTo>
                  <a:lnTo>
                    <a:pt x="104" y="84"/>
                  </a:lnTo>
                  <a:lnTo>
                    <a:pt x="103" y="85"/>
                  </a:lnTo>
                  <a:lnTo>
                    <a:pt x="94" y="86"/>
                  </a:lnTo>
                  <a:lnTo>
                    <a:pt x="87" y="81"/>
                  </a:lnTo>
                  <a:lnTo>
                    <a:pt x="82" y="78"/>
                  </a:lnTo>
                  <a:lnTo>
                    <a:pt x="77" y="78"/>
                  </a:lnTo>
                  <a:lnTo>
                    <a:pt x="73" y="81"/>
                  </a:lnTo>
                  <a:lnTo>
                    <a:pt x="71" y="81"/>
                  </a:lnTo>
                  <a:lnTo>
                    <a:pt x="69" y="83"/>
                  </a:lnTo>
                  <a:lnTo>
                    <a:pt x="67" y="90"/>
                  </a:lnTo>
                  <a:lnTo>
                    <a:pt x="66" y="92"/>
                  </a:lnTo>
                  <a:lnTo>
                    <a:pt x="65" y="96"/>
                  </a:lnTo>
                  <a:lnTo>
                    <a:pt x="62" y="101"/>
                  </a:lnTo>
                  <a:close/>
                  <a:moveTo>
                    <a:pt x="78" y="104"/>
                  </a:moveTo>
                  <a:lnTo>
                    <a:pt x="75" y="100"/>
                  </a:lnTo>
                  <a:lnTo>
                    <a:pt x="77" y="97"/>
                  </a:lnTo>
                  <a:lnTo>
                    <a:pt x="81" y="95"/>
                  </a:lnTo>
                  <a:lnTo>
                    <a:pt x="87" y="94"/>
                  </a:lnTo>
                  <a:lnTo>
                    <a:pt x="91" y="91"/>
                  </a:lnTo>
                  <a:lnTo>
                    <a:pt x="98" y="91"/>
                  </a:lnTo>
                  <a:lnTo>
                    <a:pt x="99" y="94"/>
                  </a:lnTo>
                  <a:lnTo>
                    <a:pt x="95" y="98"/>
                  </a:lnTo>
                  <a:lnTo>
                    <a:pt x="91" y="99"/>
                  </a:lnTo>
                  <a:lnTo>
                    <a:pt x="85" y="104"/>
                  </a:lnTo>
                  <a:lnTo>
                    <a:pt x="78" y="10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61" name="Freeform 614">
              <a:extLst>
                <a:ext uri="{FF2B5EF4-FFF2-40B4-BE49-F238E27FC236}">
                  <a16:creationId xmlns:a16="http://schemas.microsoft.com/office/drawing/2014/main" id="{646ACA89-503E-4FCA-A9CF-638A90BA5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3" y="2576"/>
              <a:ext cx="168" cy="117"/>
            </a:xfrm>
            <a:custGeom>
              <a:avLst/>
              <a:gdLst>
                <a:gd name="T0" fmla="*/ 125 w 168"/>
                <a:gd name="T1" fmla="*/ 117 h 117"/>
                <a:gd name="T2" fmla="*/ 103 w 168"/>
                <a:gd name="T3" fmla="*/ 112 h 117"/>
                <a:gd name="T4" fmla="*/ 94 w 168"/>
                <a:gd name="T5" fmla="*/ 98 h 117"/>
                <a:gd name="T6" fmla="*/ 62 w 168"/>
                <a:gd name="T7" fmla="*/ 100 h 117"/>
                <a:gd name="T8" fmla="*/ 54 w 168"/>
                <a:gd name="T9" fmla="*/ 91 h 117"/>
                <a:gd name="T10" fmla="*/ 28 w 168"/>
                <a:gd name="T11" fmla="*/ 112 h 117"/>
                <a:gd name="T12" fmla="*/ 11 w 168"/>
                <a:gd name="T13" fmla="*/ 71 h 117"/>
                <a:gd name="T14" fmla="*/ 2 w 168"/>
                <a:gd name="T15" fmla="*/ 64 h 117"/>
                <a:gd name="T16" fmla="*/ 0 w 168"/>
                <a:gd name="T17" fmla="*/ 56 h 117"/>
                <a:gd name="T18" fmla="*/ 45 w 168"/>
                <a:gd name="T19" fmla="*/ 33 h 117"/>
                <a:gd name="T20" fmla="*/ 56 w 168"/>
                <a:gd name="T21" fmla="*/ 48 h 117"/>
                <a:gd name="T22" fmla="*/ 63 w 168"/>
                <a:gd name="T23" fmla="*/ 35 h 117"/>
                <a:gd name="T24" fmla="*/ 61 w 168"/>
                <a:gd name="T25" fmla="*/ 25 h 117"/>
                <a:gd name="T26" fmla="*/ 77 w 168"/>
                <a:gd name="T27" fmla="*/ 12 h 117"/>
                <a:gd name="T28" fmla="*/ 94 w 168"/>
                <a:gd name="T29" fmla="*/ 32 h 117"/>
                <a:gd name="T30" fmla="*/ 113 w 168"/>
                <a:gd name="T31" fmla="*/ 27 h 117"/>
                <a:gd name="T32" fmla="*/ 136 w 168"/>
                <a:gd name="T33" fmla="*/ 0 h 117"/>
                <a:gd name="T34" fmla="*/ 146 w 168"/>
                <a:gd name="T35" fmla="*/ 1 h 117"/>
                <a:gd name="T36" fmla="*/ 151 w 168"/>
                <a:gd name="T37" fmla="*/ 15 h 117"/>
                <a:gd name="T38" fmla="*/ 168 w 168"/>
                <a:gd name="T39" fmla="*/ 39 h 117"/>
                <a:gd name="T40" fmla="*/ 138 w 168"/>
                <a:gd name="T41" fmla="*/ 55 h 117"/>
                <a:gd name="T42" fmla="*/ 136 w 168"/>
                <a:gd name="T43" fmla="*/ 110 h 117"/>
                <a:gd name="T44" fmla="*/ 125 w 168"/>
                <a:gd name="T45" fmla="*/ 117 h 11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68" h="117">
                  <a:moveTo>
                    <a:pt x="125" y="117"/>
                  </a:moveTo>
                  <a:lnTo>
                    <a:pt x="103" y="112"/>
                  </a:lnTo>
                  <a:lnTo>
                    <a:pt x="94" y="98"/>
                  </a:lnTo>
                  <a:lnTo>
                    <a:pt x="62" y="100"/>
                  </a:lnTo>
                  <a:lnTo>
                    <a:pt x="54" y="91"/>
                  </a:lnTo>
                  <a:lnTo>
                    <a:pt x="28" y="112"/>
                  </a:lnTo>
                  <a:lnTo>
                    <a:pt x="11" y="71"/>
                  </a:lnTo>
                  <a:lnTo>
                    <a:pt x="2" y="64"/>
                  </a:lnTo>
                  <a:lnTo>
                    <a:pt x="0" y="56"/>
                  </a:lnTo>
                  <a:lnTo>
                    <a:pt x="45" y="33"/>
                  </a:lnTo>
                  <a:lnTo>
                    <a:pt x="56" y="48"/>
                  </a:lnTo>
                  <a:lnTo>
                    <a:pt x="63" y="35"/>
                  </a:lnTo>
                  <a:lnTo>
                    <a:pt x="61" y="25"/>
                  </a:lnTo>
                  <a:lnTo>
                    <a:pt x="77" y="12"/>
                  </a:lnTo>
                  <a:lnTo>
                    <a:pt x="94" y="32"/>
                  </a:lnTo>
                  <a:lnTo>
                    <a:pt x="113" y="27"/>
                  </a:lnTo>
                  <a:lnTo>
                    <a:pt x="136" y="0"/>
                  </a:lnTo>
                  <a:lnTo>
                    <a:pt x="146" y="1"/>
                  </a:lnTo>
                  <a:lnTo>
                    <a:pt x="151" y="15"/>
                  </a:lnTo>
                  <a:lnTo>
                    <a:pt x="168" y="39"/>
                  </a:lnTo>
                  <a:lnTo>
                    <a:pt x="138" y="55"/>
                  </a:lnTo>
                  <a:lnTo>
                    <a:pt x="136" y="110"/>
                  </a:lnTo>
                  <a:lnTo>
                    <a:pt x="125" y="11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62" name="Freeform 615">
              <a:extLst>
                <a:ext uri="{FF2B5EF4-FFF2-40B4-BE49-F238E27FC236}">
                  <a16:creationId xmlns:a16="http://schemas.microsoft.com/office/drawing/2014/main" id="{0643344C-35CE-4520-BBAB-2FD962BDC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8" y="1082"/>
              <a:ext cx="243" cy="427"/>
            </a:xfrm>
            <a:custGeom>
              <a:avLst/>
              <a:gdLst>
                <a:gd name="T0" fmla="*/ 43 w 243"/>
                <a:gd name="T1" fmla="*/ 427 h 427"/>
                <a:gd name="T2" fmla="*/ 33 w 243"/>
                <a:gd name="T3" fmla="*/ 423 h 427"/>
                <a:gd name="T4" fmla="*/ 24 w 243"/>
                <a:gd name="T5" fmla="*/ 402 h 427"/>
                <a:gd name="T6" fmla="*/ 38 w 243"/>
                <a:gd name="T7" fmla="*/ 364 h 427"/>
                <a:gd name="T8" fmla="*/ 33 w 243"/>
                <a:gd name="T9" fmla="*/ 342 h 427"/>
                <a:gd name="T10" fmla="*/ 22 w 243"/>
                <a:gd name="T11" fmla="*/ 340 h 427"/>
                <a:gd name="T12" fmla="*/ 8 w 243"/>
                <a:gd name="T13" fmla="*/ 319 h 427"/>
                <a:gd name="T14" fmla="*/ 0 w 243"/>
                <a:gd name="T15" fmla="*/ 286 h 427"/>
                <a:gd name="T16" fmla="*/ 8 w 243"/>
                <a:gd name="T17" fmla="*/ 242 h 427"/>
                <a:gd name="T18" fmla="*/ 23 w 243"/>
                <a:gd name="T19" fmla="*/ 239 h 427"/>
                <a:gd name="T20" fmla="*/ 56 w 243"/>
                <a:gd name="T21" fmla="*/ 217 h 427"/>
                <a:gd name="T22" fmla="*/ 93 w 243"/>
                <a:gd name="T23" fmla="*/ 207 h 427"/>
                <a:gd name="T24" fmla="*/ 107 w 243"/>
                <a:gd name="T25" fmla="*/ 175 h 427"/>
                <a:gd name="T26" fmla="*/ 121 w 243"/>
                <a:gd name="T27" fmla="*/ 141 h 427"/>
                <a:gd name="T28" fmla="*/ 121 w 243"/>
                <a:gd name="T29" fmla="*/ 131 h 427"/>
                <a:gd name="T30" fmla="*/ 151 w 243"/>
                <a:gd name="T31" fmla="*/ 83 h 427"/>
                <a:gd name="T32" fmla="*/ 158 w 243"/>
                <a:gd name="T33" fmla="*/ 62 h 427"/>
                <a:gd name="T34" fmla="*/ 182 w 243"/>
                <a:gd name="T35" fmla="*/ 38 h 427"/>
                <a:gd name="T36" fmla="*/ 200 w 243"/>
                <a:gd name="T37" fmla="*/ 0 h 427"/>
                <a:gd name="T38" fmla="*/ 243 w 243"/>
                <a:gd name="T39" fmla="*/ 39 h 427"/>
                <a:gd name="T40" fmla="*/ 235 w 243"/>
                <a:gd name="T41" fmla="*/ 84 h 427"/>
                <a:gd name="T42" fmla="*/ 210 w 243"/>
                <a:gd name="T43" fmla="*/ 126 h 427"/>
                <a:gd name="T44" fmla="*/ 201 w 243"/>
                <a:gd name="T45" fmla="*/ 138 h 427"/>
                <a:gd name="T46" fmla="*/ 204 w 243"/>
                <a:gd name="T47" fmla="*/ 143 h 427"/>
                <a:gd name="T48" fmla="*/ 191 w 243"/>
                <a:gd name="T49" fmla="*/ 151 h 427"/>
                <a:gd name="T50" fmla="*/ 188 w 243"/>
                <a:gd name="T51" fmla="*/ 167 h 427"/>
                <a:gd name="T52" fmla="*/ 153 w 243"/>
                <a:gd name="T53" fmla="*/ 227 h 427"/>
                <a:gd name="T54" fmla="*/ 141 w 243"/>
                <a:gd name="T55" fmla="*/ 249 h 427"/>
                <a:gd name="T56" fmla="*/ 137 w 243"/>
                <a:gd name="T57" fmla="*/ 265 h 427"/>
                <a:gd name="T58" fmla="*/ 142 w 243"/>
                <a:gd name="T59" fmla="*/ 293 h 427"/>
                <a:gd name="T60" fmla="*/ 149 w 243"/>
                <a:gd name="T61" fmla="*/ 311 h 427"/>
                <a:gd name="T62" fmla="*/ 180 w 243"/>
                <a:gd name="T63" fmla="*/ 356 h 427"/>
                <a:gd name="T64" fmla="*/ 185 w 243"/>
                <a:gd name="T65" fmla="*/ 369 h 427"/>
                <a:gd name="T66" fmla="*/ 193 w 243"/>
                <a:gd name="T67" fmla="*/ 384 h 427"/>
                <a:gd name="T68" fmla="*/ 207 w 243"/>
                <a:gd name="T69" fmla="*/ 418 h 427"/>
                <a:gd name="T70" fmla="*/ 169 w 243"/>
                <a:gd name="T71" fmla="*/ 420 h 427"/>
                <a:gd name="T72" fmla="*/ 170 w 243"/>
                <a:gd name="T73" fmla="*/ 426 h 427"/>
                <a:gd name="T74" fmla="*/ 101 w 243"/>
                <a:gd name="T75" fmla="*/ 405 h 427"/>
                <a:gd name="T76" fmla="*/ 63 w 243"/>
                <a:gd name="T77" fmla="*/ 404 h 427"/>
                <a:gd name="T78" fmla="*/ 43 w 243"/>
                <a:gd name="T79" fmla="*/ 427 h 42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43" h="427">
                  <a:moveTo>
                    <a:pt x="43" y="427"/>
                  </a:moveTo>
                  <a:lnTo>
                    <a:pt x="33" y="423"/>
                  </a:lnTo>
                  <a:lnTo>
                    <a:pt x="24" y="402"/>
                  </a:lnTo>
                  <a:lnTo>
                    <a:pt x="38" y="364"/>
                  </a:lnTo>
                  <a:lnTo>
                    <a:pt x="33" y="342"/>
                  </a:lnTo>
                  <a:lnTo>
                    <a:pt x="22" y="340"/>
                  </a:lnTo>
                  <a:lnTo>
                    <a:pt x="8" y="319"/>
                  </a:lnTo>
                  <a:lnTo>
                    <a:pt x="0" y="286"/>
                  </a:lnTo>
                  <a:lnTo>
                    <a:pt x="8" y="242"/>
                  </a:lnTo>
                  <a:lnTo>
                    <a:pt x="23" y="239"/>
                  </a:lnTo>
                  <a:lnTo>
                    <a:pt x="56" y="217"/>
                  </a:lnTo>
                  <a:lnTo>
                    <a:pt x="93" y="207"/>
                  </a:lnTo>
                  <a:lnTo>
                    <a:pt x="107" y="175"/>
                  </a:lnTo>
                  <a:lnTo>
                    <a:pt x="121" y="141"/>
                  </a:lnTo>
                  <a:lnTo>
                    <a:pt x="121" y="131"/>
                  </a:lnTo>
                  <a:lnTo>
                    <a:pt x="151" y="83"/>
                  </a:lnTo>
                  <a:lnTo>
                    <a:pt x="158" y="62"/>
                  </a:lnTo>
                  <a:lnTo>
                    <a:pt x="182" y="38"/>
                  </a:lnTo>
                  <a:lnTo>
                    <a:pt x="200" y="0"/>
                  </a:lnTo>
                  <a:lnTo>
                    <a:pt x="243" y="39"/>
                  </a:lnTo>
                  <a:lnTo>
                    <a:pt x="235" y="84"/>
                  </a:lnTo>
                  <a:lnTo>
                    <a:pt x="210" y="126"/>
                  </a:lnTo>
                  <a:lnTo>
                    <a:pt x="201" y="138"/>
                  </a:lnTo>
                  <a:lnTo>
                    <a:pt x="204" y="143"/>
                  </a:lnTo>
                  <a:lnTo>
                    <a:pt x="191" y="151"/>
                  </a:lnTo>
                  <a:lnTo>
                    <a:pt x="188" y="167"/>
                  </a:lnTo>
                  <a:lnTo>
                    <a:pt x="153" y="227"/>
                  </a:lnTo>
                  <a:lnTo>
                    <a:pt x="141" y="249"/>
                  </a:lnTo>
                  <a:lnTo>
                    <a:pt x="137" y="265"/>
                  </a:lnTo>
                  <a:lnTo>
                    <a:pt x="142" y="293"/>
                  </a:lnTo>
                  <a:lnTo>
                    <a:pt x="149" y="311"/>
                  </a:lnTo>
                  <a:lnTo>
                    <a:pt x="180" y="356"/>
                  </a:lnTo>
                  <a:lnTo>
                    <a:pt x="185" y="369"/>
                  </a:lnTo>
                  <a:lnTo>
                    <a:pt x="193" y="384"/>
                  </a:lnTo>
                  <a:lnTo>
                    <a:pt x="207" y="418"/>
                  </a:lnTo>
                  <a:lnTo>
                    <a:pt x="169" y="420"/>
                  </a:lnTo>
                  <a:lnTo>
                    <a:pt x="170" y="426"/>
                  </a:lnTo>
                  <a:lnTo>
                    <a:pt x="101" y="405"/>
                  </a:lnTo>
                  <a:lnTo>
                    <a:pt x="63" y="404"/>
                  </a:lnTo>
                  <a:lnTo>
                    <a:pt x="43" y="42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63" name="Freeform 616">
              <a:extLst>
                <a:ext uri="{FF2B5EF4-FFF2-40B4-BE49-F238E27FC236}">
                  <a16:creationId xmlns:a16="http://schemas.microsoft.com/office/drawing/2014/main" id="{EC2099F9-2617-45FB-AB82-C443E1FA37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58" y="3268"/>
              <a:ext cx="152" cy="171"/>
            </a:xfrm>
            <a:custGeom>
              <a:avLst/>
              <a:gdLst>
                <a:gd name="T0" fmla="*/ 32 w 152"/>
                <a:gd name="T1" fmla="*/ 145 h 171"/>
                <a:gd name="T2" fmla="*/ 31 w 152"/>
                <a:gd name="T3" fmla="*/ 141 h 171"/>
                <a:gd name="T4" fmla="*/ 24 w 152"/>
                <a:gd name="T5" fmla="*/ 138 h 171"/>
                <a:gd name="T6" fmla="*/ 20 w 152"/>
                <a:gd name="T7" fmla="*/ 132 h 171"/>
                <a:gd name="T8" fmla="*/ 11 w 152"/>
                <a:gd name="T9" fmla="*/ 122 h 171"/>
                <a:gd name="T10" fmla="*/ 15 w 152"/>
                <a:gd name="T11" fmla="*/ 110 h 171"/>
                <a:gd name="T12" fmla="*/ 32 w 152"/>
                <a:gd name="T13" fmla="*/ 86 h 171"/>
                <a:gd name="T14" fmla="*/ 38 w 152"/>
                <a:gd name="T15" fmla="*/ 75 h 171"/>
                <a:gd name="T16" fmla="*/ 37 w 152"/>
                <a:gd name="T17" fmla="*/ 68 h 171"/>
                <a:gd name="T18" fmla="*/ 23 w 152"/>
                <a:gd name="T19" fmla="*/ 74 h 171"/>
                <a:gd name="T20" fmla="*/ 5 w 152"/>
                <a:gd name="T21" fmla="*/ 61 h 171"/>
                <a:gd name="T22" fmla="*/ 12 w 152"/>
                <a:gd name="T23" fmla="*/ 19 h 171"/>
                <a:gd name="T24" fmla="*/ 67 w 152"/>
                <a:gd name="T25" fmla="*/ 0 h 171"/>
                <a:gd name="T26" fmla="*/ 113 w 152"/>
                <a:gd name="T27" fmla="*/ 0 h 171"/>
                <a:gd name="T28" fmla="*/ 122 w 152"/>
                <a:gd name="T29" fmla="*/ 34 h 171"/>
                <a:gd name="T30" fmla="*/ 145 w 152"/>
                <a:gd name="T31" fmla="*/ 33 h 171"/>
                <a:gd name="T32" fmla="*/ 151 w 152"/>
                <a:gd name="T33" fmla="*/ 46 h 171"/>
                <a:gd name="T34" fmla="*/ 141 w 152"/>
                <a:gd name="T35" fmla="*/ 70 h 171"/>
                <a:gd name="T36" fmla="*/ 118 w 152"/>
                <a:gd name="T37" fmla="*/ 102 h 171"/>
                <a:gd name="T38" fmla="*/ 112 w 152"/>
                <a:gd name="T39" fmla="*/ 120 h 171"/>
                <a:gd name="T40" fmla="*/ 74 w 152"/>
                <a:gd name="T41" fmla="*/ 122 h 171"/>
                <a:gd name="T42" fmla="*/ 32 w 152"/>
                <a:gd name="T43" fmla="*/ 147 h 171"/>
                <a:gd name="T44" fmla="*/ 12 w 152"/>
                <a:gd name="T45" fmla="*/ 150 h 171"/>
                <a:gd name="T46" fmla="*/ 12 w 152"/>
                <a:gd name="T47" fmla="*/ 143 h 171"/>
                <a:gd name="T48" fmla="*/ 22 w 152"/>
                <a:gd name="T49" fmla="*/ 140 h 171"/>
                <a:gd name="T50" fmla="*/ 24 w 152"/>
                <a:gd name="T51" fmla="*/ 146 h 171"/>
                <a:gd name="T52" fmla="*/ 20 w 152"/>
                <a:gd name="T53" fmla="*/ 150 h 171"/>
                <a:gd name="T54" fmla="*/ 7 w 152"/>
                <a:gd name="T55" fmla="*/ 171 h 171"/>
                <a:gd name="T56" fmla="*/ 0 w 152"/>
                <a:gd name="T57" fmla="*/ 162 h 171"/>
                <a:gd name="T58" fmla="*/ 7 w 152"/>
                <a:gd name="T59" fmla="*/ 153 h 171"/>
                <a:gd name="T60" fmla="*/ 11 w 152"/>
                <a:gd name="T61" fmla="*/ 153 h 171"/>
                <a:gd name="T62" fmla="*/ 16 w 152"/>
                <a:gd name="T63" fmla="*/ 166 h 171"/>
                <a:gd name="T64" fmla="*/ 7 w 152"/>
                <a:gd name="T65" fmla="*/ 171 h 1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2" h="171">
                  <a:moveTo>
                    <a:pt x="32" y="147"/>
                  </a:moveTo>
                  <a:lnTo>
                    <a:pt x="32" y="145"/>
                  </a:lnTo>
                  <a:lnTo>
                    <a:pt x="31" y="141"/>
                  </a:lnTo>
                  <a:lnTo>
                    <a:pt x="29" y="139"/>
                  </a:lnTo>
                  <a:lnTo>
                    <a:pt x="24" y="138"/>
                  </a:lnTo>
                  <a:lnTo>
                    <a:pt x="22" y="134"/>
                  </a:lnTo>
                  <a:lnTo>
                    <a:pt x="20" y="132"/>
                  </a:lnTo>
                  <a:lnTo>
                    <a:pt x="12" y="128"/>
                  </a:lnTo>
                  <a:lnTo>
                    <a:pt x="11" y="122"/>
                  </a:lnTo>
                  <a:lnTo>
                    <a:pt x="13" y="115"/>
                  </a:lnTo>
                  <a:lnTo>
                    <a:pt x="15" y="110"/>
                  </a:lnTo>
                  <a:lnTo>
                    <a:pt x="24" y="96"/>
                  </a:lnTo>
                  <a:lnTo>
                    <a:pt x="32" y="86"/>
                  </a:lnTo>
                  <a:lnTo>
                    <a:pt x="35" y="83"/>
                  </a:lnTo>
                  <a:lnTo>
                    <a:pt x="38" y="75"/>
                  </a:lnTo>
                  <a:lnTo>
                    <a:pt x="38" y="69"/>
                  </a:lnTo>
                  <a:lnTo>
                    <a:pt x="37" y="68"/>
                  </a:lnTo>
                  <a:lnTo>
                    <a:pt x="34" y="66"/>
                  </a:lnTo>
                  <a:lnTo>
                    <a:pt x="23" y="74"/>
                  </a:lnTo>
                  <a:lnTo>
                    <a:pt x="13" y="83"/>
                  </a:lnTo>
                  <a:lnTo>
                    <a:pt x="5" y="61"/>
                  </a:lnTo>
                  <a:lnTo>
                    <a:pt x="15" y="40"/>
                  </a:lnTo>
                  <a:lnTo>
                    <a:pt x="12" y="19"/>
                  </a:lnTo>
                  <a:lnTo>
                    <a:pt x="51" y="3"/>
                  </a:lnTo>
                  <a:lnTo>
                    <a:pt x="67" y="0"/>
                  </a:lnTo>
                  <a:lnTo>
                    <a:pt x="95" y="14"/>
                  </a:lnTo>
                  <a:lnTo>
                    <a:pt x="113" y="0"/>
                  </a:lnTo>
                  <a:lnTo>
                    <a:pt x="110" y="18"/>
                  </a:lnTo>
                  <a:lnTo>
                    <a:pt x="122" y="34"/>
                  </a:lnTo>
                  <a:lnTo>
                    <a:pt x="130" y="40"/>
                  </a:lnTo>
                  <a:lnTo>
                    <a:pt x="145" y="33"/>
                  </a:lnTo>
                  <a:lnTo>
                    <a:pt x="145" y="44"/>
                  </a:lnTo>
                  <a:lnTo>
                    <a:pt x="151" y="46"/>
                  </a:lnTo>
                  <a:lnTo>
                    <a:pt x="152" y="65"/>
                  </a:lnTo>
                  <a:lnTo>
                    <a:pt x="141" y="70"/>
                  </a:lnTo>
                  <a:lnTo>
                    <a:pt x="141" y="83"/>
                  </a:lnTo>
                  <a:lnTo>
                    <a:pt x="118" y="102"/>
                  </a:lnTo>
                  <a:lnTo>
                    <a:pt x="122" y="123"/>
                  </a:lnTo>
                  <a:lnTo>
                    <a:pt x="112" y="120"/>
                  </a:lnTo>
                  <a:lnTo>
                    <a:pt x="83" y="134"/>
                  </a:lnTo>
                  <a:lnTo>
                    <a:pt x="74" y="122"/>
                  </a:lnTo>
                  <a:lnTo>
                    <a:pt x="50" y="147"/>
                  </a:lnTo>
                  <a:lnTo>
                    <a:pt x="32" y="147"/>
                  </a:lnTo>
                  <a:close/>
                  <a:moveTo>
                    <a:pt x="15" y="151"/>
                  </a:moveTo>
                  <a:lnTo>
                    <a:pt x="12" y="150"/>
                  </a:lnTo>
                  <a:lnTo>
                    <a:pt x="10" y="146"/>
                  </a:lnTo>
                  <a:lnTo>
                    <a:pt x="12" y="143"/>
                  </a:lnTo>
                  <a:lnTo>
                    <a:pt x="17" y="140"/>
                  </a:lnTo>
                  <a:lnTo>
                    <a:pt x="22" y="140"/>
                  </a:lnTo>
                  <a:lnTo>
                    <a:pt x="24" y="142"/>
                  </a:lnTo>
                  <a:lnTo>
                    <a:pt x="24" y="146"/>
                  </a:lnTo>
                  <a:lnTo>
                    <a:pt x="23" y="148"/>
                  </a:lnTo>
                  <a:lnTo>
                    <a:pt x="20" y="150"/>
                  </a:lnTo>
                  <a:lnTo>
                    <a:pt x="15" y="151"/>
                  </a:lnTo>
                  <a:close/>
                  <a:moveTo>
                    <a:pt x="7" y="171"/>
                  </a:moveTo>
                  <a:lnTo>
                    <a:pt x="2" y="169"/>
                  </a:lnTo>
                  <a:lnTo>
                    <a:pt x="0" y="162"/>
                  </a:lnTo>
                  <a:lnTo>
                    <a:pt x="3" y="157"/>
                  </a:lnTo>
                  <a:lnTo>
                    <a:pt x="7" y="153"/>
                  </a:lnTo>
                  <a:lnTo>
                    <a:pt x="10" y="153"/>
                  </a:lnTo>
                  <a:lnTo>
                    <a:pt x="11" y="153"/>
                  </a:lnTo>
                  <a:lnTo>
                    <a:pt x="16" y="160"/>
                  </a:lnTo>
                  <a:lnTo>
                    <a:pt x="16" y="166"/>
                  </a:lnTo>
                  <a:lnTo>
                    <a:pt x="14" y="168"/>
                  </a:lnTo>
                  <a:lnTo>
                    <a:pt x="7" y="17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64" name="Freeform 617">
              <a:extLst>
                <a:ext uri="{FF2B5EF4-FFF2-40B4-BE49-F238E27FC236}">
                  <a16:creationId xmlns:a16="http://schemas.microsoft.com/office/drawing/2014/main" id="{A88BA4F4-8115-4726-831B-BA2EFCAE2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9" y="3286"/>
              <a:ext cx="39" cy="51"/>
            </a:xfrm>
            <a:custGeom>
              <a:avLst/>
              <a:gdLst>
                <a:gd name="T0" fmla="*/ 9 w 39"/>
                <a:gd name="T1" fmla="*/ 51 h 51"/>
                <a:gd name="T2" fmla="*/ 0 w 39"/>
                <a:gd name="T3" fmla="*/ 30 h 51"/>
                <a:gd name="T4" fmla="*/ 12 w 39"/>
                <a:gd name="T5" fmla="*/ 11 h 51"/>
                <a:gd name="T6" fmla="*/ 2 w 39"/>
                <a:gd name="T7" fmla="*/ 5 h 51"/>
                <a:gd name="T8" fmla="*/ 6 w 39"/>
                <a:gd name="T9" fmla="*/ 0 h 51"/>
                <a:gd name="T10" fmla="*/ 10 w 39"/>
                <a:gd name="T11" fmla="*/ 3 h 51"/>
                <a:gd name="T12" fmla="*/ 14 w 39"/>
                <a:gd name="T13" fmla="*/ 4 h 51"/>
                <a:gd name="T14" fmla="*/ 16 w 39"/>
                <a:gd name="T15" fmla="*/ 5 h 51"/>
                <a:gd name="T16" fmla="*/ 20 w 39"/>
                <a:gd name="T17" fmla="*/ 6 h 51"/>
                <a:gd name="T18" fmla="*/ 24 w 39"/>
                <a:gd name="T19" fmla="*/ 8 h 51"/>
                <a:gd name="T20" fmla="*/ 29 w 39"/>
                <a:gd name="T21" fmla="*/ 17 h 51"/>
                <a:gd name="T22" fmla="*/ 36 w 39"/>
                <a:gd name="T23" fmla="*/ 20 h 51"/>
                <a:gd name="T24" fmla="*/ 38 w 39"/>
                <a:gd name="T25" fmla="*/ 27 h 51"/>
                <a:gd name="T26" fmla="*/ 39 w 39"/>
                <a:gd name="T27" fmla="*/ 29 h 51"/>
                <a:gd name="T28" fmla="*/ 9 w 39"/>
                <a:gd name="T29" fmla="*/ 51 h 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9" h="51">
                  <a:moveTo>
                    <a:pt x="9" y="51"/>
                  </a:moveTo>
                  <a:lnTo>
                    <a:pt x="0" y="30"/>
                  </a:lnTo>
                  <a:lnTo>
                    <a:pt x="12" y="11"/>
                  </a:lnTo>
                  <a:lnTo>
                    <a:pt x="2" y="5"/>
                  </a:lnTo>
                  <a:lnTo>
                    <a:pt x="6" y="0"/>
                  </a:lnTo>
                  <a:lnTo>
                    <a:pt x="10" y="3"/>
                  </a:lnTo>
                  <a:lnTo>
                    <a:pt x="14" y="4"/>
                  </a:lnTo>
                  <a:lnTo>
                    <a:pt x="16" y="5"/>
                  </a:lnTo>
                  <a:lnTo>
                    <a:pt x="20" y="6"/>
                  </a:lnTo>
                  <a:lnTo>
                    <a:pt x="24" y="8"/>
                  </a:lnTo>
                  <a:lnTo>
                    <a:pt x="29" y="17"/>
                  </a:lnTo>
                  <a:lnTo>
                    <a:pt x="36" y="20"/>
                  </a:lnTo>
                  <a:lnTo>
                    <a:pt x="38" y="27"/>
                  </a:lnTo>
                  <a:lnTo>
                    <a:pt x="39" y="29"/>
                  </a:lnTo>
                  <a:lnTo>
                    <a:pt x="9" y="5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65" name="Freeform 618">
              <a:extLst>
                <a:ext uri="{FF2B5EF4-FFF2-40B4-BE49-F238E27FC236}">
                  <a16:creationId xmlns:a16="http://schemas.microsoft.com/office/drawing/2014/main" id="{B089ABB0-BDAD-4E6F-83DC-38CFF9A42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" y="3324"/>
              <a:ext cx="60" cy="42"/>
            </a:xfrm>
            <a:custGeom>
              <a:avLst/>
              <a:gdLst>
                <a:gd name="T0" fmla="*/ 24 w 60"/>
                <a:gd name="T1" fmla="*/ 42 h 42"/>
                <a:gd name="T2" fmla="*/ 20 w 60"/>
                <a:gd name="T3" fmla="*/ 40 h 42"/>
                <a:gd name="T4" fmla="*/ 14 w 60"/>
                <a:gd name="T5" fmla="*/ 35 h 42"/>
                <a:gd name="T6" fmla="*/ 3 w 60"/>
                <a:gd name="T7" fmla="*/ 36 h 42"/>
                <a:gd name="T8" fmla="*/ 0 w 60"/>
                <a:gd name="T9" fmla="*/ 35 h 42"/>
                <a:gd name="T10" fmla="*/ 1 w 60"/>
                <a:gd name="T11" fmla="*/ 31 h 42"/>
                <a:gd name="T12" fmla="*/ 7 w 60"/>
                <a:gd name="T13" fmla="*/ 18 h 42"/>
                <a:gd name="T14" fmla="*/ 12 w 60"/>
                <a:gd name="T15" fmla="*/ 10 h 42"/>
                <a:gd name="T16" fmla="*/ 13 w 60"/>
                <a:gd name="T17" fmla="*/ 7 h 42"/>
                <a:gd name="T18" fmla="*/ 20 w 60"/>
                <a:gd name="T19" fmla="*/ 0 h 42"/>
                <a:gd name="T20" fmla="*/ 52 w 60"/>
                <a:gd name="T21" fmla="*/ 5 h 42"/>
                <a:gd name="T22" fmla="*/ 60 w 60"/>
                <a:gd name="T23" fmla="*/ 27 h 42"/>
                <a:gd name="T24" fmla="*/ 55 w 60"/>
                <a:gd name="T25" fmla="*/ 30 h 42"/>
                <a:gd name="T26" fmla="*/ 51 w 60"/>
                <a:gd name="T27" fmla="*/ 34 h 42"/>
                <a:gd name="T28" fmla="*/ 42 w 60"/>
                <a:gd name="T29" fmla="*/ 39 h 42"/>
                <a:gd name="T30" fmla="*/ 35 w 60"/>
                <a:gd name="T31" fmla="*/ 41 h 42"/>
                <a:gd name="T32" fmla="*/ 24 w 60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0" h="42">
                  <a:moveTo>
                    <a:pt x="24" y="42"/>
                  </a:moveTo>
                  <a:lnTo>
                    <a:pt x="20" y="40"/>
                  </a:lnTo>
                  <a:lnTo>
                    <a:pt x="14" y="35"/>
                  </a:lnTo>
                  <a:lnTo>
                    <a:pt x="3" y="36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7" y="18"/>
                  </a:lnTo>
                  <a:lnTo>
                    <a:pt x="12" y="10"/>
                  </a:lnTo>
                  <a:lnTo>
                    <a:pt x="13" y="7"/>
                  </a:lnTo>
                  <a:lnTo>
                    <a:pt x="20" y="0"/>
                  </a:lnTo>
                  <a:lnTo>
                    <a:pt x="52" y="5"/>
                  </a:lnTo>
                  <a:lnTo>
                    <a:pt x="60" y="27"/>
                  </a:lnTo>
                  <a:lnTo>
                    <a:pt x="55" y="30"/>
                  </a:lnTo>
                  <a:lnTo>
                    <a:pt x="51" y="34"/>
                  </a:lnTo>
                  <a:lnTo>
                    <a:pt x="42" y="39"/>
                  </a:lnTo>
                  <a:lnTo>
                    <a:pt x="35" y="41"/>
                  </a:lnTo>
                  <a:lnTo>
                    <a:pt x="24" y="4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66" name="Freeform 619">
              <a:extLst>
                <a:ext uri="{FF2B5EF4-FFF2-40B4-BE49-F238E27FC236}">
                  <a16:creationId xmlns:a16="http://schemas.microsoft.com/office/drawing/2014/main" id="{FF33258E-121F-4BD9-937D-2909588ACA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3" y="3048"/>
              <a:ext cx="105" cy="105"/>
            </a:xfrm>
            <a:custGeom>
              <a:avLst/>
              <a:gdLst>
                <a:gd name="T0" fmla="*/ 53 w 105"/>
                <a:gd name="T1" fmla="*/ 105 h 105"/>
                <a:gd name="T2" fmla="*/ 32 w 105"/>
                <a:gd name="T3" fmla="*/ 101 h 105"/>
                <a:gd name="T4" fmla="*/ 23 w 105"/>
                <a:gd name="T5" fmla="*/ 80 h 105"/>
                <a:gd name="T6" fmla="*/ 3 w 105"/>
                <a:gd name="T7" fmla="*/ 83 h 105"/>
                <a:gd name="T8" fmla="*/ 0 w 105"/>
                <a:gd name="T9" fmla="*/ 62 h 105"/>
                <a:gd name="T10" fmla="*/ 21 w 105"/>
                <a:gd name="T11" fmla="*/ 58 h 105"/>
                <a:gd name="T12" fmla="*/ 25 w 105"/>
                <a:gd name="T13" fmla="*/ 45 h 105"/>
                <a:gd name="T14" fmla="*/ 32 w 105"/>
                <a:gd name="T15" fmla="*/ 27 h 105"/>
                <a:gd name="T16" fmla="*/ 53 w 105"/>
                <a:gd name="T17" fmla="*/ 30 h 105"/>
                <a:gd name="T18" fmla="*/ 55 w 105"/>
                <a:gd name="T19" fmla="*/ 16 h 105"/>
                <a:gd name="T20" fmla="*/ 63 w 105"/>
                <a:gd name="T21" fmla="*/ 6 h 105"/>
                <a:gd name="T22" fmla="*/ 80 w 105"/>
                <a:gd name="T23" fmla="*/ 10 h 105"/>
                <a:gd name="T24" fmla="*/ 85 w 105"/>
                <a:gd name="T25" fmla="*/ 0 h 105"/>
                <a:gd name="T26" fmla="*/ 105 w 105"/>
                <a:gd name="T27" fmla="*/ 3 h 105"/>
                <a:gd name="T28" fmla="*/ 93 w 105"/>
                <a:gd name="T29" fmla="*/ 19 h 105"/>
                <a:gd name="T30" fmla="*/ 93 w 105"/>
                <a:gd name="T31" fmla="*/ 32 h 105"/>
                <a:gd name="T32" fmla="*/ 80 w 105"/>
                <a:gd name="T33" fmla="*/ 29 h 105"/>
                <a:gd name="T34" fmla="*/ 80 w 105"/>
                <a:gd name="T35" fmla="*/ 37 h 105"/>
                <a:gd name="T36" fmla="*/ 88 w 105"/>
                <a:gd name="T37" fmla="*/ 45 h 105"/>
                <a:gd name="T38" fmla="*/ 85 w 105"/>
                <a:gd name="T39" fmla="*/ 61 h 105"/>
                <a:gd name="T40" fmla="*/ 71 w 105"/>
                <a:gd name="T41" fmla="*/ 65 h 105"/>
                <a:gd name="T42" fmla="*/ 73 w 105"/>
                <a:gd name="T43" fmla="*/ 79 h 105"/>
                <a:gd name="T44" fmla="*/ 60 w 105"/>
                <a:gd name="T45" fmla="*/ 91 h 105"/>
                <a:gd name="T46" fmla="*/ 53 w 105"/>
                <a:gd name="T47" fmla="*/ 105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5" h="105">
                  <a:moveTo>
                    <a:pt x="53" y="105"/>
                  </a:moveTo>
                  <a:lnTo>
                    <a:pt x="32" y="101"/>
                  </a:lnTo>
                  <a:lnTo>
                    <a:pt x="23" y="80"/>
                  </a:lnTo>
                  <a:lnTo>
                    <a:pt x="3" y="83"/>
                  </a:lnTo>
                  <a:lnTo>
                    <a:pt x="0" y="62"/>
                  </a:lnTo>
                  <a:lnTo>
                    <a:pt x="21" y="58"/>
                  </a:lnTo>
                  <a:lnTo>
                    <a:pt x="25" y="45"/>
                  </a:lnTo>
                  <a:lnTo>
                    <a:pt x="32" y="27"/>
                  </a:lnTo>
                  <a:lnTo>
                    <a:pt x="53" y="30"/>
                  </a:lnTo>
                  <a:lnTo>
                    <a:pt x="55" y="16"/>
                  </a:lnTo>
                  <a:lnTo>
                    <a:pt x="63" y="6"/>
                  </a:lnTo>
                  <a:lnTo>
                    <a:pt x="80" y="10"/>
                  </a:lnTo>
                  <a:lnTo>
                    <a:pt x="85" y="0"/>
                  </a:lnTo>
                  <a:lnTo>
                    <a:pt x="105" y="3"/>
                  </a:lnTo>
                  <a:lnTo>
                    <a:pt x="93" y="19"/>
                  </a:lnTo>
                  <a:lnTo>
                    <a:pt x="93" y="32"/>
                  </a:lnTo>
                  <a:lnTo>
                    <a:pt x="80" y="29"/>
                  </a:lnTo>
                  <a:lnTo>
                    <a:pt x="80" y="37"/>
                  </a:lnTo>
                  <a:lnTo>
                    <a:pt x="88" y="45"/>
                  </a:lnTo>
                  <a:lnTo>
                    <a:pt x="85" y="61"/>
                  </a:lnTo>
                  <a:lnTo>
                    <a:pt x="71" y="65"/>
                  </a:lnTo>
                  <a:lnTo>
                    <a:pt x="73" y="79"/>
                  </a:lnTo>
                  <a:lnTo>
                    <a:pt x="60" y="91"/>
                  </a:lnTo>
                  <a:lnTo>
                    <a:pt x="53" y="10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67" name="Freeform 620">
              <a:extLst>
                <a:ext uri="{FF2B5EF4-FFF2-40B4-BE49-F238E27FC236}">
                  <a16:creationId xmlns:a16="http://schemas.microsoft.com/office/drawing/2014/main" id="{C3BB5716-524C-4033-947B-3206D09189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89" y="2722"/>
              <a:ext cx="190" cy="268"/>
            </a:xfrm>
            <a:custGeom>
              <a:avLst/>
              <a:gdLst>
                <a:gd name="T0" fmla="*/ 69 w 190"/>
                <a:gd name="T1" fmla="*/ 260 h 268"/>
                <a:gd name="T2" fmla="*/ 37 w 190"/>
                <a:gd name="T3" fmla="*/ 238 h 268"/>
                <a:gd name="T4" fmla="*/ 28 w 190"/>
                <a:gd name="T5" fmla="*/ 212 h 268"/>
                <a:gd name="T6" fmla="*/ 32 w 190"/>
                <a:gd name="T7" fmla="*/ 189 h 268"/>
                <a:gd name="T8" fmla="*/ 6 w 190"/>
                <a:gd name="T9" fmla="*/ 168 h 268"/>
                <a:gd name="T10" fmla="*/ 12 w 190"/>
                <a:gd name="T11" fmla="*/ 156 h 268"/>
                <a:gd name="T12" fmla="*/ 42 w 190"/>
                <a:gd name="T13" fmla="*/ 149 h 268"/>
                <a:gd name="T14" fmla="*/ 40 w 190"/>
                <a:gd name="T15" fmla="*/ 128 h 268"/>
                <a:gd name="T16" fmla="*/ 17 w 190"/>
                <a:gd name="T17" fmla="*/ 94 h 268"/>
                <a:gd name="T18" fmla="*/ 1 w 190"/>
                <a:gd name="T19" fmla="*/ 65 h 268"/>
                <a:gd name="T20" fmla="*/ 30 w 190"/>
                <a:gd name="T21" fmla="*/ 85 h 268"/>
                <a:gd name="T22" fmla="*/ 55 w 190"/>
                <a:gd name="T23" fmla="*/ 64 h 268"/>
                <a:gd name="T24" fmla="*/ 77 w 190"/>
                <a:gd name="T25" fmla="*/ 50 h 268"/>
                <a:gd name="T26" fmla="*/ 110 w 190"/>
                <a:gd name="T27" fmla="*/ 26 h 268"/>
                <a:gd name="T28" fmla="*/ 118 w 190"/>
                <a:gd name="T29" fmla="*/ 0 h 268"/>
                <a:gd name="T30" fmla="*/ 132 w 190"/>
                <a:gd name="T31" fmla="*/ 31 h 268"/>
                <a:gd name="T32" fmla="*/ 148 w 190"/>
                <a:gd name="T33" fmla="*/ 78 h 268"/>
                <a:gd name="T34" fmla="*/ 184 w 190"/>
                <a:gd name="T35" fmla="*/ 132 h 268"/>
                <a:gd name="T36" fmla="*/ 190 w 190"/>
                <a:gd name="T37" fmla="*/ 166 h 268"/>
                <a:gd name="T38" fmla="*/ 173 w 190"/>
                <a:gd name="T39" fmla="*/ 210 h 268"/>
                <a:gd name="T40" fmla="*/ 151 w 190"/>
                <a:gd name="T41" fmla="*/ 231 h 268"/>
                <a:gd name="T42" fmla="*/ 131 w 190"/>
                <a:gd name="T43" fmla="*/ 262 h 268"/>
                <a:gd name="T44" fmla="*/ 72 w 190"/>
                <a:gd name="T45" fmla="*/ 128 h 268"/>
                <a:gd name="T46" fmla="*/ 101 w 190"/>
                <a:gd name="T47" fmla="*/ 118 h 268"/>
                <a:gd name="T48" fmla="*/ 101 w 190"/>
                <a:gd name="T49" fmla="*/ 90 h 268"/>
                <a:gd name="T50" fmla="*/ 86 w 190"/>
                <a:gd name="T51" fmla="*/ 68 h 268"/>
                <a:gd name="T52" fmla="*/ 75 w 190"/>
                <a:gd name="T53" fmla="*/ 54 h 268"/>
                <a:gd name="T54" fmla="*/ 59 w 190"/>
                <a:gd name="T55" fmla="*/ 67 h 268"/>
                <a:gd name="T56" fmla="*/ 42 w 190"/>
                <a:gd name="T57" fmla="*/ 66 h 268"/>
                <a:gd name="T58" fmla="*/ 55 w 190"/>
                <a:gd name="T59" fmla="*/ 93 h 268"/>
                <a:gd name="T60" fmla="*/ 65 w 190"/>
                <a:gd name="T61" fmla="*/ 109 h 268"/>
                <a:gd name="T62" fmla="*/ 58 w 190"/>
                <a:gd name="T63" fmla="*/ 123 h 2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90" h="268">
                  <a:moveTo>
                    <a:pt x="87" y="268"/>
                  </a:moveTo>
                  <a:lnTo>
                    <a:pt x="69" y="260"/>
                  </a:lnTo>
                  <a:lnTo>
                    <a:pt x="72" y="249"/>
                  </a:lnTo>
                  <a:lnTo>
                    <a:pt x="37" y="238"/>
                  </a:lnTo>
                  <a:lnTo>
                    <a:pt x="38" y="225"/>
                  </a:lnTo>
                  <a:lnTo>
                    <a:pt x="28" y="212"/>
                  </a:lnTo>
                  <a:lnTo>
                    <a:pt x="34" y="205"/>
                  </a:lnTo>
                  <a:lnTo>
                    <a:pt x="32" y="189"/>
                  </a:lnTo>
                  <a:lnTo>
                    <a:pt x="18" y="179"/>
                  </a:lnTo>
                  <a:lnTo>
                    <a:pt x="6" y="168"/>
                  </a:lnTo>
                  <a:lnTo>
                    <a:pt x="0" y="153"/>
                  </a:lnTo>
                  <a:lnTo>
                    <a:pt x="12" y="156"/>
                  </a:lnTo>
                  <a:lnTo>
                    <a:pt x="26" y="147"/>
                  </a:lnTo>
                  <a:lnTo>
                    <a:pt x="42" y="149"/>
                  </a:lnTo>
                  <a:lnTo>
                    <a:pt x="49" y="139"/>
                  </a:lnTo>
                  <a:lnTo>
                    <a:pt x="40" y="128"/>
                  </a:lnTo>
                  <a:lnTo>
                    <a:pt x="30" y="98"/>
                  </a:lnTo>
                  <a:lnTo>
                    <a:pt x="17" y="94"/>
                  </a:lnTo>
                  <a:lnTo>
                    <a:pt x="6" y="94"/>
                  </a:lnTo>
                  <a:lnTo>
                    <a:pt x="1" y="65"/>
                  </a:lnTo>
                  <a:lnTo>
                    <a:pt x="16" y="69"/>
                  </a:lnTo>
                  <a:lnTo>
                    <a:pt x="30" y="85"/>
                  </a:lnTo>
                  <a:lnTo>
                    <a:pt x="38" y="59"/>
                  </a:lnTo>
                  <a:lnTo>
                    <a:pt x="55" y="64"/>
                  </a:lnTo>
                  <a:lnTo>
                    <a:pt x="52" y="42"/>
                  </a:lnTo>
                  <a:lnTo>
                    <a:pt x="77" y="50"/>
                  </a:lnTo>
                  <a:lnTo>
                    <a:pt x="87" y="29"/>
                  </a:lnTo>
                  <a:lnTo>
                    <a:pt x="110" y="26"/>
                  </a:lnTo>
                  <a:lnTo>
                    <a:pt x="109" y="10"/>
                  </a:lnTo>
                  <a:lnTo>
                    <a:pt x="118" y="0"/>
                  </a:lnTo>
                  <a:lnTo>
                    <a:pt x="127" y="10"/>
                  </a:lnTo>
                  <a:lnTo>
                    <a:pt x="132" y="31"/>
                  </a:lnTo>
                  <a:lnTo>
                    <a:pt x="148" y="54"/>
                  </a:lnTo>
                  <a:lnTo>
                    <a:pt x="148" y="78"/>
                  </a:lnTo>
                  <a:lnTo>
                    <a:pt x="157" y="108"/>
                  </a:lnTo>
                  <a:lnTo>
                    <a:pt x="184" y="132"/>
                  </a:lnTo>
                  <a:lnTo>
                    <a:pt x="178" y="151"/>
                  </a:lnTo>
                  <a:lnTo>
                    <a:pt x="190" y="166"/>
                  </a:lnTo>
                  <a:lnTo>
                    <a:pt x="188" y="188"/>
                  </a:lnTo>
                  <a:lnTo>
                    <a:pt x="173" y="210"/>
                  </a:lnTo>
                  <a:lnTo>
                    <a:pt x="170" y="221"/>
                  </a:lnTo>
                  <a:lnTo>
                    <a:pt x="151" y="231"/>
                  </a:lnTo>
                  <a:lnTo>
                    <a:pt x="138" y="246"/>
                  </a:lnTo>
                  <a:lnTo>
                    <a:pt x="131" y="262"/>
                  </a:lnTo>
                  <a:lnTo>
                    <a:pt x="87" y="268"/>
                  </a:lnTo>
                  <a:close/>
                  <a:moveTo>
                    <a:pt x="72" y="128"/>
                  </a:moveTo>
                  <a:lnTo>
                    <a:pt x="86" y="128"/>
                  </a:lnTo>
                  <a:lnTo>
                    <a:pt x="101" y="118"/>
                  </a:lnTo>
                  <a:lnTo>
                    <a:pt x="106" y="98"/>
                  </a:lnTo>
                  <a:lnTo>
                    <a:pt x="101" y="90"/>
                  </a:lnTo>
                  <a:lnTo>
                    <a:pt x="90" y="80"/>
                  </a:lnTo>
                  <a:lnTo>
                    <a:pt x="86" y="68"/>
                  </a:lnTo>
                  <a:lnTo>
                    <a:pt x="75" y="67"/>
                  </a:lnTo>
                  <a:lnTo>
                    <a:pt x="75" y="54"/>
                  </a:lnTo>
                  <a:lnTo>
                    <a:pt x="57" y="49"/>
                  </a:lnTo>
                  <a:lnTo>
                    <a:pt x="59" y="67"/>
                  </a:lnTo>
                  <a:lnTo>
                    <a:pt x="56" y="71"/>
                  </a:lnTo>
                  <a:lnTo>
                    <a:pt x="42" y="66"/>
                  </a:lnTo>
                  <a:lnTo>
                    <a:pt x="38" y="87"/>
                  </a:lnTo>
                  <a:lnTo>
                    <a:pt x="55" y="93"/>
                  </a:lnTo>
                  <a:lnTo>
                    <a:pt x="57" y="103"/>
                  </a:lnTo>
                  <a:lnTo>
                    <a:pt x="65" y="109"/>
                  </a:lnTo>
                  <a:lnTo>
                    <a:pt x="50" y="113"/>
                  </a:lnTo>
                  <a:lnTo>
                    <a:pt x="58" y="123"/>
                  </a:lnTo>
                  <a:lnTo>
                    <a:pt x="72" y="12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68" name="Freeform 621">
              <a:extLst>
                <a:ext uri="{FF2B5EF4-FFF2-40B4-BE49-F238E27FC236}">
                  <a16:creationId xmlns:a16="http://schemas.microsoft.com/office/drawing/2014/main" id="{FBD5164A-EE01-4715-868F-D94F73086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8" y="967"/>
              <a:ext cx="280" cy="332"/>
            </a:xfrm>
            <a:custGeom>
              <a:avLst/>
              <a:gdLst>
                <a:gd name="T0" fmla="*/ 136 w 280"/>
                <a:gd name="T1" fmla="*/ 332 h 332"/>
                <a:gd name="T2" fmla="*/ 98 w 280"/>
                <a:gd name="T3" fmla="*/ 313 h 332"/>
                <a:gd name="T4" fmla="*/ 78 w 280"/>
                <a:gd name="T5" fmla="*/ 313 h 332"/>
                <a:gd name="T6" fmla="*/ 64 w 280"/>
                <a:gd name="T7" fmla="*/ 274 h 332"/>
                <a:gd name="T8" fmla="*/ 0 w 280"/>
                <a:gd name="T9" fmla="*/ 238 h 332"/>
                <a:gd name="T10" fmla="*/ 20 w 280"/>
                <a:gd name="T11" fmla="*/ 193 h 332"/>
                <a:gd name="T12" fmla="*/ 67 w 280"/>
                <a:gd name="T13" fmla="*/ 168 h 332"/>
                <a:gd name="T14" fmla="*/ 160 w 280"/>
                <a:gd name="T15" fmla="*/ 0 h 332"/>
                <a:gd name="T16" fmla="*/ 239 w 280"/>
                <a:gd name="T17" fmla="*/ 34 h 332"/>
                <a:gd name="T18" fmla="*/ 280 w 280"/>
                <a:gd name="T19" fmla="*/ 115 h 332"/>
                <a:gd name="T20" fmla="*/ 262 w 280"/>
                <a:gd name="T21" fmla="*/ 153 h 332"/>
                <a:gd name="T22" fmla="*/ 238 w 280"/>
                <a:gd name="T23" fmla="*/ 177 h 332"/>
                <a:gd name="T24" fmla="*/ 231 w 280"/>
                <a:gd name="T25" fmla="*/ 198 h 332"/>
                <a:gd name="T26" fmla="*/ 201 w 280"/>
                <a:gd name="T27" fmla="*/ 246 h 332"/>
                <a:gd name="T28" fmla="*/ 201 w 280"/>
                <a:gd name="T29" fmla="*/ 256 h 332"/>
                <a:gd name="T30" fmla="*/ 187 w 280"/>
                <a:gd name="T31" fmla="*/ 290 h 332"/>
                <a:gd name="T32" fmla="*/ 173 w 280"/>
                <a:gd name="T33" fmla="*/ 322 h 332"/>
                <a:gd name="T34" fmla="*/ 136 w 280"/>
                <a:gd name="T35" fmla="*/ 332 h 3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80" h="332">
                  <a:moveTo>
                    <a:pt x="136" y="332"/>
                  </a:moveTo>
                  <a:lnTo>
                    <a:pt x="98" y="313"/>
                  </a:lnTo>
                  <a:lnTo>
                    <a:pt x="78" y="313"/>
                  </a:lnTo>
                  <a:lnTo>
                    <a:pt x="64" y="274"/>
                  </a:lnTo>
                  <a:lnTo>
                    <a:pt x="0" y="238"/>
                  </a:lnTo>
                  <a:lnTo>
                    <a:pt x="20" y="193"/>
                  </a:lnTo>
                  <a:lnTo>
                    <a:pt x="67" y="168"/>
                  </a:lnTo>
                  <a:lnTo>
                    <a:pt x="160" y="0"/>
                  </a:lnTo>
                  <a:lnTo>
                    <a:pt x="239" y="34"/>
                  </a:lnTo>
                  <a:lnTo>
                    <a:pt x="280" y="115"/>
                  </a:lnTo>
                  <a:lnTo>
                    <a:pt x="262" y="153"/>
                  </a:lnTo>
                  <a:lnTo>
                    <a:pt x="238" y="177"/>
                  </a:lnTo>
                  <a:lnTo>
                    <a:pt x="231" y="198"/>
                  </a:lnTo>
                  <a:lnTo>
                    <a:pt x="201" y="246"/>
                  </a:lnTo>
                  <a:lnTo>
                    <a:pt x="201" y="256"/>
                  </a:lnTo>
                  <a:lnTo>
                    <a:pt x="187" y="290"/>
                  </a:lnTo>
                  <a:lnTo>
                    <a:pt x="173" y="322"/>
                  </a:lnTo>
                  <a:lnTo>
                    <a:pt x="136" y="33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69" name="Freeform 622">
              <a:extLst>
                <a:ext uri="{FF2B5EF4-FFF2-40B4-BE49-F238E27FC236}">
                  <a16:creationId xmlns:a16="http://schemas.microsoft.com/office/drawing/2014/main" id="{4707C00E-795E-48F2-A694-A4CF4F0F0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9" y="2505"/>
              <a:ext cx="136" cy="236"/>
            </a:xfrm>
            <a:custGeom>
              <a:avLst/>
              <a:gdLst>
                <a:gd name="T0" fmla="*/ 108 w 136"/>
                <a:gd name="T1" fmla="*/ 236 h 236"/>
                <a:gd name="T2" fmla="*/ 106 w 136"/>
                <a:gd name="T3" fmla="*/ 209 h 236"/>
                <a:gd name="T4" fmla="*/ 73 w 136"/>
                <a:gd name="T5" fmla="*/ 139 h 236"/>
                <a:gd name="T6" fmla="*/ 77 w 136"/>
                <a:gd name="T7" fmla="*/ 124 h 236"/>
                <a:gd name="T8" fmla="*/ 52 w 136"/>
                <a:gd name="T9" fmla="*/ 94 h 236"/>
                <a:gd name="T10" fmla="*/ 61 w 136"/>
                <a:gd name="T11" fmla="*/ 65 h 236"/>
                <a:gd name="T12" fmla="*/ 0 w 136"/>
                <a:gd name="T13" fmla="*/ 84 h 236"/>
                <a:gd name="T14" fmla="*/ 15 w 136"/>
                <a:gd name="T15" fmla="*/ 64 h 236"/>
                <a:gd name="T16" fmla="*/ 18 w 136"/>
                <a:gd name="T17" fmla="*/ 37 h 236"/>
                <a:gd name="T18" fmla="*/ 37 w 136"/>
                <a:gd name="T19" fmla="*/ 5 h 236"/>
                <a:gd name="T20" fmla="*/ 57 w 136"/>
                <a:gd name="T21" fmla="*/ 0 h 236"/>
                <a:gd name="T22" fmla="*/ 71 w 136"/>
                <a:gd name="T23" fmla="*/ 15 h 236"/>
                <a:gd name="T24" fmla="*/ 73 w 136"/>
                <a:gd name="T25" fmla="*/ 66 h 236"/>
                <a:gd name="T26" fmla="*/ 104 w 136"/>
                <a:gd name="T27" fmla="*/ 71 h 236"/>
                <a:gd name="T28" fmla="*/ 109 w 136"/>
                <a:gd name="T29" fmla="*/ 85 h 236"/>
                <a:gd name="T30" fmla="*/ 123 w 136"/>
                <a:gd name="T31" fmla="*/ 86 h 236"/>
                <a:gd name="T32" fmla="*/ 134 w 136"/>
                <a:gd name="T33" fmla="*/ 100 h 236"/>
                <a:gd name="T34" fmla="*/ 132 w 136"/>
                <a:gd name="T35" fmla="*/ 111 h 236"/>
                <a:gd name="T36" fmla="*/ 123 w 136"/>
                <a:gd name="T37" fmla="*/ 114 h 236"/>
                <a:gd name="T38" fmla="*/ 116 w 136"/>
                <a:gd name="T39" fmla="*/ 135 h 236"/>
                <a:gd name="T40" fmla="*/ 135 w 136"/>
                <a:gd name="T41" fmla="*/ 160 h 236"/>
                <a:gd name="T42" fmla="*/ 126 w 136"/>
                <a:gd name="T43" fmla="*/ 171 h 236"/>
                <a:gd name="T44" fmla="*/ 136 w 136"/>
                <a:gd name="T45" fmla="*/ 206 h 236"/>
                <a:gd name="T46" fmla="*/ 119 w 136"/>
                <a:gd name="T47" fmla="*/ 232 h 236"/>
                <a:gd name="T48" fmla="*/ 108 w 136"/>
                <a:gd name="T49" fmla="*/ 236 h 2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6" h="236">
                  <a:moveTo>
                    <a:pt x="108" y="236"/>
                  </a:moveTo>
                  <a:lnTo>
                    <a:pt x="106" y="209"/>
                  </a:lnTo>
                  <a:lnTo>
                    <a:pt x="73" y="139"/>
                  </a:lnTo>
                  <a:lnTo>
                    <a:pt x="77" y="124"/>
                  </a:lnTo>
                  <a:lnTo>
                    <a:pt x="52" y="94"/>
                  </a:lnTo>
                  <a:lnTo>
                    <a:pt x="61" y="65"/>
                  </a:lnTo>
                  <a:lnTo>
                    <a:pt x="0" y="84"/>
                  </a:lnTo>
                  <a:lnTo>
                    <a:pt x="15" y="64"/>
                  </a:lnTo>
                  <a:lnTo>
                    <a:pt x="18" y="37"/>
                  </a:lnTo>
                  <a:lnTo>
                    <a:pt x="37" y="5"/>
                  </a:lnTo>
                  <a:lnTo>
                    <a:pt x="57" y="0"/>
                  </a:lnTo>
                  <a:lnTo>
                    <a:pt x="71" y="15"/>
                  </a:lnTo>
                  <a:lnTo>
                    <a:pt x="73" y="66"/>
                  </a:lnTo>
                  <a:lnTo>
                    <a:pt x="104" y="71"/>
                  </a:lnTo>
                  <a:lnTo>
                    <a:pt x="109" y="85"/>
                  </a:lnTo>
                  <a:lnTo>
                    <a:pt x="123" y="86"/>
                  </a:lnTo>
                  <a:lnTo>
                    <a:pt x="134" y="100"/>
                  </a:lnTo>
                  <a:lnTo>
                    <a:pt x="132" y="111"/>
                  </a:lnTo>
                  <a:lnTo>
                    <a:pt x="123" y="114"/>
                  </a:lnTo>
                  <a:lnTo>
                    <a:pt x="116" y="135"/>
                  </a:lnTo>
                  <a:lnTo>
                    <a:pt x="135" y="160"/>
                  </a:lnTo>
                  <a:lnTo>
                    <a:pt x="126" y="171"/>
                  </a:lnTo>
                  <a:lnTo>
                    <a:pt x="136" y="206"/>
                  </a:lnTo>
                  <a:lnTo>
                    <a:pt x="119" y="232"/>
                  </a:lnTo>
                  <a:lnTo>
                    <a:pt x="108" y="23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70" name="Freeform 623">
              <a:extLst>
                <a:ext uri="{FF2B5EF4-FFF2-40B4-BE49-F238E27FC236}">
                  <a16:creationId xmlns:a16="http://schemas.microsoft.com/office/drawing/2014/main" id="{2954CFF3-1983-40A7-A34C-27A17442A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8" y="2232"/>
              <a:ext cx="111" cy="115"/>
            </a:xfrm>
            <a:custGeom>
              <a:avLst/>
              <a:gdLst>
                <a:gd name="T0" fmla="*/ 62 w 111"/>
                <a:gd name="T1" fmla="*/ 115 h 115"/>
                <a:gd name="T2" fmla="*/ 38 w 111"/>
                <a:gd name="T3" fmla="*/ 56 h 115"/>
                <a:gd name="T4" fmla="*/ 15 w 111"/>
                <a:gd name="T5" fmla="*/ 44 h 115"/>
                <a:gd name="T6" fmla="*/ 0 w 111"/>
                <a:gd name="T7" fmla="*/ 11 h 115"/>
                <a:gd name="T8" fmla="*/ 25 w 111"/>
                <a:gd name="T9" fmla="*/ 0 h 115"/>
                <a:gd name="T10" fmla="*/ 69 w 111"/>
                <a:gd name="T11" fmla="*/ 25 h 115"/>
                <a:gd name="T12" fmla="*/ 104 w 111"/>
                <a:gd name="T13" fmla="*/ 55 h 115"/>
                <a:gd name="T14" fmla="*/ 111 w 111"/>
                <a:gd name="T15" fmla="*/ 71 h 115"/>
                <a:gd name="T16" fmla="*/ 109 w 111"/>
                <a:gd name="T17" fmla="*/ 83 h 115"/>
                <a:gd name="T18" fmla="*/ 104 w 111"/>
                <a:gd name="T19" fmla="*/ 110 h 115"/>
                <a:gd name="T20" fmla="*/ 78 w 111"/>
                <a:gd name="T21" fmla="*/ 97 h 115"/>
                <a:gd name="T22" fmla="*/ 62 w 111"/>
                <a:gd name="T23" fmla="*/ 115 h 11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1" h="115">
                  <a:moveTo>
                    <a:pt x="62" y="115"/>
                  </a:moveTo>
                  <a:lnTo>
                    <a:pt x="38" y="56"/>
                  </a:lnTo>
                  <a:lnTo>
                    <a:pt x="15" y="44"/>
                  </a:lnTo>
                  <a:lnTo>
                    <a:pt x="0" y="11"/>
                  </a:lnTo>
                  <a:lnTo>
                    <a:pt x="25" y="0"/>
                  </a:lnTo>
                  <a:lnTo>
                    <a:pt x="69" y="25"/>
                  </a:lnTo>
                  <a:lnTo>
                    <a:pt x="104" y="55"/>
                  </a:lnTo>
                  <a:lnTo>
                    <a:pt x="111" y="71"/>
                  </a:lnTo>
                  <a:lnTo>
                    <a:pt x="109" y="83"/>
                  </a:lnTo>
                  <a:lnTo>
                    <a:pt x="104" y="110"/>
                  </a:lnTo>
                  <a:lnTo>
                    <a:pt x="78" y="97"/>
                  </a:lnTo>
                  <a:lnTo>
                    <a:pt x="62" y="11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71" name="Freeform 624">
              <a:extLst>
                <a:ext uri="{FF2B5EF4-FFF2-40B4-BE49-F238E27FC236}">
                  <a16:creationId xmlns:a16="http://schemas.microsoft.com/office/drawing/2014/main" id="{B8942186-98E5-4D23-B4D8-AAD5E5E31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" y="2819"/>
              <a:ext cx="72" cy="85"/>
            </a:xfrm>
            <a:custGeom>
              <a:avLst/>
              <a:gdLst>
                <a:gd name="T0" fmla="*/ 50 w 72"/>
                <a:gd name="T1" fmla="*/ 85 h 85"/>
                <a:gd name="T2" fmla="*/ 41 w 72"/>
                <a:gd name="T3" fmla="*/ 79 h 85"/>
                <a:gd name="T4" fmla="*/ 5 w 72"/>
                <a:gd name="T5" fmla="*/ 82 h 85"/>
                <a:gd name="T6" fmla="*/ 0 w 72"/>
                <a:gd name="T7" fmla="*/ 60 h 85"/>
                <a:gd name="T8" fmla="*/ 15 w 72"/>
                <a:gd name="T9" fmla="*/ 0 h 85"/>
                <a:gd name="T10" fmla="*/ 46 w 72"/>
                <a:gd name="T11" fmla="*/ 14 h 85"/>
                <a:gd name="T12" fmla="*/ 50 w 72"/>
                <a:gd name="T13" fmla="*/ 28 h 85"/>
                <a:gd name="T14" fmla="*/ 68 w 72"/>
                <a:gd name="T15" fmla="*/ 41 h 85"/>
                <a:gd name="T16" fmla="*/ 72 w 72"/>
                <a:gd name="T17" fmla="*/ 46 h 85"/>
                <a:gd name="T18" fmla="*/ 51 w 72"/>
                <a:gd name="T19" fmla="*/ 68 h 85"/>
                <a:gd name="T20" fmla="*/ 58 w 72"/>
                <a:gd name="T21" fmla="*/ 75 h 85"/>
                <a:gd name="T22" fmla="*/ 50 w 72"/>
                <a:gd name="T23" fmla="*/ 85 h 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2" h="85">
                  <a:moveTo>
                    <a:pt x="50" y="85"/>
                  </a:moveTo>
                  <a:lnTo>
                    <a:pt x="41" y="79"/>
                  </a:lnTo>
                  <a:lnTo>
                    <a:pt x="5" y="82"/>
                  </a:lnTo>
                  <a:lnTo>
                    <a:pt x="0" y="60"/>
                  </a:lnTo>
                  <a:lnTo>
                    <a:pt x="15" y="0"/>
                  </a:lnTo>
                  <a:lnTo>
                    <a:pt x="46" y="14"/>
                  </a:lnTo>
                  <a:lnTo>
                    <a:pt x="50" y="28"/>
                  </a:lnTo>
                  <a:lnTo>
                    <a:pt x="68" y="41"/>
                  </a:lnTo>
                  <a:lnTo>
                    <a:pt x="72" y="46"/>
                  </a:lnTo>
                  <a:lnTo>
                    <a:pt x="51" y="68"/>
                  </a:lnTo>
                  <a:lnTo>
                    <a:pt x="58" y="75"/>
                  </a:lnTo>
                  <a:lnTo>
                    <a:pt x="50" y="8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72" name="Freeform 625">
              <a:extLst>
                <a:ext uri="{FF2B5EF4-FFF2-40B4-BE49-F238E27FC236}">
                  <a16:creationId xmlns:a16="http://schemas.microsoft.com/office/drawing/2014/main" id="{4450DE63-31AF-431A-958E-D4C0A9DBF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6" y="1967"/>
              <a:ext cx="123" cy="150"/>
            </a:xfrm>
            <a:custGeom>
              <a:avLst/>
              <a:gdLst>
                <a:gd name="T0" fmla="*/ 108 w 123"/>
                <a:gd name="T1" fmla="*/ 150 h 150"/>
                <a:gd name="T2" fmla="*/ 33 w 123"/>
                <a:gd name="T3" fmla="*/ 102 h 150"/>
                <a:gd name="T4" fmla="*/ 20 w 123"/>
                <a:gd name="T5" fmla="*/ 95 h 150"/>
                <a:gd name="T6" fmla="*/ 30 w 123"/>
                <a:gd name="T7" fmla="*/ 73 h 150"/>
                <a:gd name="T8" fmla="*/ 8 w 123"/>
                <a:gd name="T9" fmla="*/ 35 h 150"/>
                <a:gd name="T10" fmla="*/ 0 w 123"/>
                <a:gd name="T11" fmla="*/ 33 h 150"/>
                <a:gd name="T12" fmla="*/ 0 w 123"/>
                <a:gd name="T13" fmla="*/ 26 h 150"/>
                <a:gd name="T14" fmla="*/ 1 w 123"/>
                <a:gd name="T15" fmla="*/ 23 h 150"/>
                <a:gd name="T16" fmla="*/ 4 w 123"/>
                <a:gd name="T17" fmla="*/ 20 h 150"/>
                <a:gd name="T18" fmla="*/ 8 w 123"/>
                <a:gd name="T19" fmla="*/ 20 h 150"/>
                <a:gd name="T20" fmla="*/ 13 w 123"/>
                <a:gd name="T21" fmla="*/ 20 h 150"/>
                <a:gd name="T22" fmla="*/ 18 w 123"/>
                <a:gd name="T23" fmla="*/ 17 h 150"/>
                <a:gd name="T24" fmla="*/ 21 w 123"/>
                <a:gd name="T25" fmla="*/ 9 h 150"/>
                <a:gd name="T26" fmla="*/ 28 w 123"/>
                <a:gd name="T27" fmla="*/ 5 h 150"/>
                <a:gd name="T28" fmla="*/ 46 w 123"/>
                <a:gd name="T29" fmla="*/ 5 h 150"/>
                <a:gd name="T30" fmla="*/ 52 w 123"/>
                <a:gd name="T31" fmla="*/ 3 h 150"/>
                <a:gd name="T32" fmla="*/ 56 w 123"/>
                <a:gd name="T33" fmla="*/ 0 h 150"/>
                <a:gd name="T34" fmla="*/ 57 w 123"/>
                <a:gd name="T35" fmla="*/ 0 h 150"/>
                <a:gd name="T36" fmla="*/ 56 w 123"/>
                <a:gd name="T37" fmla="*/ 6 h 150"/>
                <a:gd name="T38" fmla="*/ 51 w 123"/>
                <a:gd name="T39" fmla="*/ 28 h 150"/>
                <a:gd name="T40" fmla="*/ 78 w 123"/>
                <a:gd name="T41" fmla="*/ 52 h 150"/>
                <a:gd name="T42" fmla="*/ 123 w 123"/>
                <a:gd name="T43" fmla="*/ 86 h 150"/>
                <a:gd name="T44" fmla="*/ 104 w 123"/>
                <a:gd name="T45" fmla="*/ 106 h 150"/>
                <a:gd name="T46" fmla="*/ 116 w 123"/>
                <a:gd name="T47" fmla="*/ 125 h 150"/>
                <a:gd name="T48" fmla="*/ 117 w 123"/>
                <a:gd name="T49" fmla="*/ 147 h 150"/>
                <a:gd name="T50" fmla="*/ 108 w 123"/>
                <a:gd name="T51" fmla="*/ 150 h 15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3" h="150">
                  <a:moveTo>
                    <a:pt x="108" y="150"/>
                  </a:moveTo>
                  <a:lnTo>
                    <a:pt x="33" y="102"/>
                  </a:lnTo>
                  <a:lnTo>
                    <a:pt x="20" y="95"/>
                  </a:lnTo>
                  <a:lnTo>
                    <a:pt x="30" y="73"/>
                  </a:lnTo>
                  <a:lnTo>
                    <a:pt x="8" y="35"/>
                  </a:lnTo>
                  <a:lnTo>
                    <a:pt x="0" y="33"/>
                  </a:lnTo>
                  <a:lnTo>
                    <a:pt x="0" y="26"/>
                  </a:lnTo>
                  <a:lnTo>
                    <a:pt x="1" y="23"/>
                  </a:lnTo>
                  <a:lnTo>
                    <a:pt x="4" y="20"/>
                  </a:lnTo>
                  <a:lnTo>
                    <a:pt x="8" y="20"/>
                  </a:lnTo>
                  <a:lnTo>
                    <a:pt x="13" y="20"/>
                  </a:lnTo>
                  <a:lnTo>
                    <a:pt x="18" y="17"/>
                  </a:lnTo>
                  <a:lnTo>
                    <a:pt x="21" y="9"/>
                  </a:lnTo>
                  <a:lnTo>
                    <a:pt x="28" y="5"/>
                  </a:lnTo>
                  <a:lnTo>
                    <a:pt x="46" y="5"/>
                  </a:lnTo>
                  <a:lnTo>
                    <a:pt x="52" y="3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6" y="6"/>
                  </a:lnTo>
                  <a:lnTo>
                    <a:pt x="51" y="28"/>
                  </a:lnTo>
                  <a:lnTo>
                    <a:pt x="78" y="52"/>
                  </a:lnTo>
                  <a:lnTo>
                    <a:pt x="123" y="86"/>
                  </a:lnTo>
                  <a:lnTo>
                    <a:pt x="104" y="106"/>
                  </a:lnTo>
                  <a:lnTo>
                    <a:pt x="116" y="125"/>
                  </a:lnTo>
                  <a:lnTo>
                    <a:pt x="117" y="147"/>
                  </a:lnTo>
                  <a:lnTo>
                    <a:pt x="108" y="15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73" name="Freeform 626">
              <a:extLst>
                <a:ext uri="{FF2B5EF4-FFF2-40B4-BE49-F238E27FC236}">
                  <a16:creationId xmlns:a16="http://schemas.microsoft.com/office/drawing/2014/main" id="{F5BE46EA-D68F-494E-BB46-CABB6F1A2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1" y="2474"/>
              <a:ext cx="81" cy="90"/>
            </a:xfrm>
            <a:custGeom>
              <a:avLst/>
              <a:gdLst>
                <a:gd name="T0" fmla="*/ 67 w 81"/>
                <a:gd name="T1" fmla="*/ 90 h 90"/>
                <a:gd name="T2" fmla="*/ 47 w 81"/>
                <a:gd name="T3" fmla="*/ 84 h 90"/>
                <a:gd name="T4" fmla="*/ 25 w 81"/>
                <a:gd name="T5" fmla="*/ 87 h 90"/>
                <a:gd name="T6" fmla="*/ 9 w 81"/>
                <a:gd name="T7" fmla="*/ 79 h 90"/>
                <a:gd name="T8" fmla="*/ 0 w 81"/>
                <a:gd name="T9" fmla="*/ 61 h 90"/>
                <a:gd name="T10" fmla="*/ 16 w 81"/>
                <a:gd name="T11" fmla="*/ 57 h 90"/>
                <a:gd name="T12" fmla="*/ 23 w 81"/>
                <a:gd name="T13" fmla="*/ 45 h 90"/>
                <a:gd name="T14" fmla="*/ 15 w 81"/>
                <a:gd name="T15" fmla="*/ 40 h 90"/>
                <a:gd name="T16" fmla="*/ 24 w 81"/>
                <a:gd name="T17" fmla="*/ 27 h 90"/>
                <a:gd name="T18" fmla="*/ 30 w 81"/>
                <a:gd name="T19" fmla="*/ 18 h 90"/>
                <a:gd name="T20" fmla="*/ 35 w 81"/>
                <a:gd name="T21" fmla="*/ 7 h 90"/>
                <a:gd name="T22" fmla="*/ 47 w 81"/>
                <a:gd name="T23" fmla="*/ 0 h 90"/>
                <a:gd name="T24" fmla="*/ 64 w 81"/>
                <a:gd name="T25" fmla="*/ 13 h 90"/>
                <a:gd name="T26" fmla="*/ 62 w 81"/>
                <a:gd name="T27" fmla="*/ 30 h 90"/>
                <a:gd name="T28" fmla="*/ 74 w 81"/>
                <a:gd name="T29" fmla="*/ 50 h 90"/>
                <a:gd name="T30" fmla="*/ 62 w 81"/>
                <a:gd name="T31" fmla="*/ 58 h 90"/>
                <a:gd name="T32" fmla="*/ 66 w 81"/>
                <a:gd name="T33" fmla="*/ 69 h 90"/>
                <a:gd name="T34" fmla="*/ 81 w 81"/>
                <a:gd name="T35" fmla="*/ 74 h 90"/>
                <a:gd name="T36" fmla="*/ 77 w 81"/>
                <a:gd name="T37" fmla="*/ 82 h 90"/>
                <a:gd name="T38" fmla="*/ 65 w 81"/>
                <a:gd name="T39" fmla="*/ 78 h 90"/>
                <a:gd name="T40" fmla="*/ 67 w 81"/>
                <a:gd name="T41" fmla="*/ 90 h 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1" h="90">
                  <a:moveTo>
                    <a:pt x="67" y="90"/>
                  </a:moveTo>
                  <a:lnTo>
                    <a:pt x="47" y="84"/>
                  </a:lnTo>
                  <a:lnTo>
                    <a:pt x="25" y="87"/>
                  </a:lnTo>
                  <a:lnTo>
                    <a:pt x="9" y="79"/>
                  </a:lnTo>
                  <a:lnTo>
                    <a:pt x="0" y="61"/>
                  </a:lnTo>
                  <a:lnTo>
                    <a:pt x="16" y="57"/>
                  </a:lnTo>
                  <a:lnTo>
                    <a:pt x="23" y="45"/>
                  </a:lnTo>
                  <a:lnTo>
                    <a:pt x="15" y="40"/>
                  </a:lnTo>
                  <a:lnTo>
                    <a:pt x="24" y="27"/>
                  </a:lnTo>
                  <a:lnTo>
                    <a:pt x="30" y="18"/>
                  </a:lnTo>
                  <a:lnTo>
                    <a:pt x="35" y="7"/>
                  </a:lnTo>
                  <a:lnTo>
                    <a:pt x="47" y="0"/>
                  </a:lnTo>
                  <a:lnTo>
                    <a:pt x="64" y="13"/>
                  </a:lnTo>
                  <a:lnTo>
                    <a:pt x="62" y="30"/>
                  </a:lnTo>
                  <a:lnTo>
                    <a:pt x="74" y="50"/>
                  </a:lnTo>
                  <a:lnTo>
                    <a:pt x="62" y="58"/>
                  </a:lnTo>
                  <a:lnTo>
                    <a:pt x="66" y="69"/>
                  </a:lnTo>
                  <a:lnTo>
                    <a:pt x="81" y="74"/>
                  </a:lnTo>
                  <a:lnTo>
                    <a:pt x="77" y="82"/>
                  </a:lnTo>
                  <a:lnTo>
                    <a:pt x="65" y="78"/>
                  </a:lnTo>
                  <a:lnTo>
                    <a:pt x="67" y="9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74" name="Freeform 627">
              <a:extLst>
                <a:ext uri="{FF2B5EF4-FFF2-40B4-BE49-F238E27FC236}">
                  <a16:creationId xmlns:a16="http://schemas.microsoft.com/office/drawing/2014/main" id="{E1BC2803-0C9E-4DFC-B31C-0605EE5385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9" y="1600"/>
              <a:ext cx="160" cy="158"/>
            </a:xfrm>
            <a:custGeom>
              <a:avLst/>
              <a:gdLst>
                <a:gd name="T0" fmla="*/ 54 w 160"/>
                <a:gd name="T1" fmla="*/ 158 h 158"/>
                <a:gd name="T2" fmla="*/ 51 w 160"/>
                <a:gd name="T3" fmla="*/ 152 h 158"/>
                <a:gd name="T4" fmla="*/ 46 w 160"/>
                <a:gd name="T5" fmla="*/ 146 h 158"/>
                <a:gd name="T6" fmla="*/ 36 w 160"/>
                <a:gd name="T7" fmla="*/ 145 h 158"/>
                <a:gd name="T8" fmla="*/ 30 w 160"/>
                <a:gd name="T9" fmla="*/ 139 h 158"/>
                <a:gd name="T10" fmla="*/ 27 w 160"/>
                <a:gd name="T11" fmla="*/ 136 h 158"/>
                <a:gd name="T12" fmla="*/ 21 w 160"/>
                <a:gd name="T13" fmla="*/ 135 h 158"/>
                <a:gd name="T14" fmla="*/ 14 w 160"/>
                <a:gd name="T15" fmla="*/ 135 h 158"/>
                <a:gd name="T16" fmla="*/ 8 w 160"/>
                <a:gd name="T17" fmla="*/ 140 h 158"/>
                <a:gd name="T18" fmla="*/ 1 w 160"/>
                <a:gd name="T19" fmla="*/ 140 h 158"/>
                <a:gd name="T20" fmla="*/ 0 w 160"/>
                <a:gd name="T21" fmla="*/ 139 h 158"/>
                <a:gd name="T22" fmla="*/ 11 w 160"/>
                <a:gd name="T23" fmla="*/ 125 h 158"/>
                <a:gd name="T24" fmla="*/ 22 w 160"/>
                <a:gd name="T25" fmla="*/ 112 h 158"/>
                <a:gd name="T26" fmla="*/ 32 w 160"/>
                <a:gd name="T27" fmla="*/ 110 h 158"/>
                <a:gd name="T28" fmla="*/ 39 w 160"/>
                <a:gd name="T29" fmla="*/ 87 h 158"/>
                <a:gd name="T30" fmla="*/ 65 w 160"/>
                <a:gd name="T31" fmla="*/ 64 h 158"/>
                <a:gd name="T32" fmla="*/ 72 w 160"/>
                <a:gd name="T33" fmla="*/ 46 h 158"/>
                <a:gd name="T34" fmla="*/ 102 w 160"/>
                <a:gd name="T35" fmla="*/ 9 h 158"/>
                <a:gd name="T36" fmla="*/ 114 w 160"/>
                <a:gd name="T37" fmla="*/ 0 h 158"/>
                <a:gd name="T38" fmla="*/ 141 w 160"/>
                <a:gd name="T39" fmla="*/ 9 h 158"/>
                <a:gd name="T40" fmla="*/ 151 w 160"/>
                <a:gd name="T41" fmla="*/ 32 h 158"/>
                <a:gd name="T42" fmla="*/ 129 w 160"/>
                <a:gd name="T43" fmla="*/ 69 h 158"/>
                <a:gd name="T44" fmla="*/ 160 w 160"/>
                <a:gd name="T45" fmla="*/ 106 h 158"/>
                <a:gd name="T46" fmla="*/ 142 w 160"/>
                <a:gd name="T47" fmla="*/ 116 h 158"/>
                <a:gd name="T48" fmla="*/ 96 w 160"/>
                <a:gd name="T49" fmla="*/ 114 h 158"/>
                <a:gd name="T50" fmla="*/ 58 w 160"/>
                <a:gd name="T51" fmla="*/ 154 h 158"/>
                <a:gd name="T52" fmla="*/ 54 w 160"/>
                <a:gd name="T53" fmla="*/ 158 h 15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60" h="158">
                  <a:moveTo>
                    <a:pt x="54" y="158"/>
                  </a:moveTo>
                  <a:lnTo>
                    <a:pt x="51" y="152"/>
                  </a:lnTo>
                  <a:lnTo>
                    <a:pt x="46" y="146"/>
                  </a:lnTo>
                  <a:lnTo>
                    <a:pt x="36" y="145"/>
                  </a:lnTo>
                  <a:lnTo>
                    <a:pt x="30" y="139"/>
                  </a:lnTo>
                  <a:lnTo>
                    <a:pt x="27" y="136"/>
                  </a:lnTo>
                  <a:lnTo>
                    <a:pt x="21" y="135"/>
                  </a:lnTo>
                  <a:lnTo>
                    <a:pt x="14" y="135"/>
                  </a:lnTo>
                  <a:lnTo>
                    <a:pt x="8" y="140"/>
                  </a:lnTo>
                  <a:lnTo>
                    <a:pt x="1" y="140"/>
                  </a:lnTo>
                  <a:lnTo>
                    <a:pt x="0" y="139"/>
                  </a:lnTo>
                  <a:lnTo>
                    <a:pt x="11" y="125"/>
                  </a:lnTo>
                  <a:lnTo>
                    <a:pt x="22" y="112"/>
                  </a:lnTo>
                  <a:lnTo>
                    <a:pt x="32" y="110"/>
                  </a:lnTo>
                  <a:lnTo>
                    <a:pt x="39" y="87"/>
                  </a:lnTo>
                  <a:lnTo>
                    <a:pt x="65" y="64"/>
                  </a:lnTo>
                  <a:lnTo>
                    <a:pt x="72" y="46"/>
                  </a:lnTo>
                  <a:lnTo>
                    <a:pt x="102" y="9"/>
                  </a:lnTo>
                  <a:lnTo>
                    <a:pt x="114" y="0"/>
                  </a:lnTo>
                  <a:lnTo>
                    <a:pt x="141" y="9"/>
                  </a:lnTo>
                  <a:lnTo>
                    <a:pt x="151" y="32"/>
                  </a:lnTo>
                  <a:lnTo>
                    <a:pt x="129" y="69"/>
                  </a:lnTo>
                  <a:lnTo>
                    <a:pt x="160" y="106"/>
                  </a:lnTo>
                  <a:lnTo>
                    <a:pt x="142" y="116"/>
                  </a:lnTo>
                  <a:lnTo>
                    <a:pt x="96" y="114"/>
                  </a:lnTo>
                  <a:lnTo>
                    <a:pt x="58" y="154"/>
                  </a:lnTo>
                  <a:lnTo>
                    <a:pt x="54" y="15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75" name="Freeform 628">
              <a:extLst>
                <a:ext uri="{FF2B5EF4-FFF2-40B4-BE49-F238E27FC236}">
                  <a16:creationId xmlns:a16="http://schemas.microsoft.com/office/drawing/2014/main" id="{A67B6AE7-B3A0-41B6-9A98-6E5B21221D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08" y="3305"/>
              <a:ext cx="60" cy="87"/>
            </a:xfrm>
            <a:custGeom>
              <a:avLst/>
              <a:gdLst>
                <a:gd name="T0" fmla="*/ 19 w 60"/>
                <a:gd name="T1" fmla="*/ 78 h 87"/>
                <a:gd name="T2" fmla="*/ 20 w 60"/>
                <a:gd name="T3" fmla="*/ 71 h 87"/>
                <a:gd name="T4" fmla="*/ 23 w 60"/>
                <a:gd name="T5" fmla="*/ 63 h 87"/>
                <a:gd name="T6" fmla="*/ 11 w 60"/>
                <a:gd name="T7" fmla="*/ 67 h 87"/>
                <a:gd name="T8" fmla="*/ 8 w 60"/>
                <a:gd name="T9" fmla="*/ 60 h 87"/>
                <a:gd name="T10" fmla="*/ 0 w 60"/>
                <a:gd name="T11" fmla="*/ 54 h 87"/>
                <a:gd name="T12" fmla="*/ 9 w 60"/>
                <a:gd name="T13" fmla="*/ 46 h 87"/>
                <a:gd name="T14" fmla="*/ 10 w 60"/>
                <a:gd name="T15" fmla="*/ 19 h 87"/>
                <a:gd name="T16" fmla="*/ 11 w 60"/>
                <a:gd name="T17" fmla="*/ 14 h 87"/>
                <a:gd name="T18" fmla="*/ 10 w 60"/>
                <a:gd name="T19" fmla="*/ 0 h 87"/>
                <a:gd name="T20" fmla="*/ 18 w 60"/>
                <a:gd name="T21" fmla="*/ 2 h 87"/>
                <a:gd name="T22" fmla="*/ 38 w 60"/>
                <a:gd name="T23" fmla="*/ 31 h 87"/>
                <a:gd name="T24" fmla="*/ 38 w 60"/>
                <a:gd name="T25" fmla="*/ 40 h 87"/>
                <a:gd name="T26" fmla="*/ 53 w 60"/>
                <a:gd name="T27" fmla="*/ 65 h 87"/>
                <a:gd name="T28" fmla="*/ 60 w 60"/>
                <a:gd name="T29" fmla="*/ 72 h 87"/>
                <a:gd name="T30" fmla="*/ 58 w 60"/>
                <a:gd name="T31" fmla="*/ 74 h 87"/>
                <a:gd name="T32" fmla="*/ 56 w 60"/>
                <a:gd name="T33" fmla="*/ 74 h 87"/>
                <a:gd name="T34" fmla="*/ 49 w 60"/>
                <a:gd name="T35" fmla="*/ 74 h 87"/>
                <a:gd name="T36" fmla="*/ 45 w 60"/>
                <a:gd name="T37" fmla="*/ 72 h 87"/>
                <a:gd name="T38" fmla="*/ 38 w 60"/>
                <a:gd name="T39" fmla="*/ 73 h 87"/>
                <a:gd name="T40" fmla="*/ 33 w 60"/>
                <a:gd name="T41" fmla="*/ 74 h 87"/>
                <a:gd name="T42" fmla="*/ 19 w 60"/>
                <a:gd name="T43" fmla="*/ 78 h 87"/>
                <a:gd name="T44" fmla="*/ 36 w 60"/>
                <a:gd name="T45" fmla="*/ 87 h 87"/>
                <a:gd name="T46" fmla="*/ 31 w 60"/>
                <a:gd name="T47" fmla="*/ 86 h 87"/>
                <a:gd name="T48" fmla="*/ 30 w 60"/>
                <a:gd name="T49" fmla="*/ 83 h 87"/>
                <a:gd name="T50" fmla="*/ 30 w 60"/>
                <a:gd name="T51" fmla="*/ 82 h 87"/>
                <a:gd name="T52" fmla="*/ 34 w 60"/>
                <a:gd name="T53" fmla="*/ 79 h 87"/>
                <a:gd name="T54" fmla="*/ 39 w 60"/>
                <a:gd name="T55" fmla="*/ 77 h 87"/>
                <a:gd name="T56" fmla="*/ 46 w 60"/>
                <a:gd name="T57" fmla="*/ 77 h 87"/>
                <a:gd name="T58" fmla="*/ 48 w 60"/>
                <a:gd name="T59" fmla="*/ 79 h 87"/>
                <a:gd name="T60" fmla="*/ 47 w 60"/>
                <a:gd name="T61" fmla="*/ 83 h 87"/>
                <a:gd name="T62" fmla="*/ 43 w 60"/>
                <a:gd name="T63" fmla="*/ 86 h 87"/>
                <a:gd name="T64" fmla="*/ 36 w 60"/>
                <a:gd name="T65" fmla="*/ 87 h 8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0" h="87">
                  <a:moveTo>
                    <a:pt x="19" y="78"/>
                  </a:moveTo>
                  <a:lnTo>
                    <a:pt x="20" y="71"/>
                  </a:lnTo>
                  <a:lnTo>
                    <a:pt x="23" y="63"/>
                  </a:lnTo>
                  <a:lnTo>
                    <a:pt x="11" y="67"/>
                  </a:lnTo>
                  <a:lnTo>
                    <a:pt x="8" y="60"/>
                  </a:lnTo>
                  <a:lnTo>
                    <a:pt x="0" y="54"/>
                  </a:lnTo>
                  <a:lnTo>
                    <a:pt x="9" y="46"/>
                  </a:lnTo>
                  <a:lnTo>
                    <a:pt x="10" y="19"/>
                  </a:lnTo>
                  <a:lnTo>
                    <a:pt x="11" y="14"/>
                  </a:lnTo>
                  <a:lnTo>
                    <a:pt x="10" y="0"/>
                  </a:lnTo>
                  <a:lnTo>
                    <a:pt x="18" y="2"/>
                  </a:lnTo>
                  <a:lnTo>
                    <a:pt x="38" y="31"/>
                  </a:lnTo>
                  <a:lnTo>
                    <a:pt x="38" y="40"/>
                  </a:lnTo>
                  <a:lnTo>
                    <a:pt x="53" y="65"/>
                  </a:lnTo>
                  <a:lnTo>
                    <a:pt x="60" y="72"/>
                  </a:lnTo>
                  <a:lnTo>
                    <a:pt x="58" y="74"/>
                  </a:lnTo>
                  <a:lnTo>
                    <a:pt x="56" y="74"/>
                  </a:lnTo>
                  <a:lnTo>
                    <a:pt x="49" y="74"/>
                  </a:lnTo>
                  <a:lnTo>
                    <a:pt x="45" y="72"/>
                  </a:lnTo>
                  <a:lnTo>
                    <a:pt x="38" y="73"/>
                  </a:lnTo>
                  <a:lnTo>
                    <a:pt x="33" y="74"/>
                  </a:lnTo>
                  <a:lnTo>
                    <a:pt x="19" y="78"/>
                  </a:lnTo>
                  <a:close/>
                  <a:moveTo>
                    <a:pt x="36" y="87"/>
                  </a:moveTo>
                  <a:lnTo>
                    <a:pt x="31" y="86"/>
                  </a:lnTo>
                  <a:lnTo>
                    <a:pt x="30" y="83"/>
                  </a:lnTo>
                  <a:lnTo>
                    <a:pt x="30" y="82"/>
                  </a:lnTo>
                  <a:lnTo>
                    <a:pt x="34" y="79"/>
                  </a:lnTo>
                  <a:lnTo>
                    <a:pt x="39" y="77"/>
                  </a:lnTo>
                  <a:lnTo>
                    <a:pt x="46" y="77"/>
                  </a:lnTo>
                  <a:lnTo>
                    <a:pt x="48" y="79"/>
                  </a:lnTo>
                  <a:lnTo>
                    <a:pt x="47" y="83"/>
                  </a:lnTo>
                  <a:lnTo>
                    <a:pt x="43" y="86"/>
                  </a:lnTo>
                  <a:lnTo>
                    <a:pt x="36" y="8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76" name="Freeform 629">
              <a:extLst>
                <a:ext uri="{FF2B5EF4-FFF2-40B4-BE49-F238E27FC236}">
                  <a16:creationId xmlns:a16="http://schemas.microsoft.com/office/drawing/2014/main" id="{92302A7A-40E9-4DCD-BC8C-AD67D619D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9" y="3365"/>
              <a:ext cx="53" cy="71"/>
            </a:xfrm>
            <a:custGeom>
              <a:avLst/>
              <a:gdLst>
                <a:gd name="T0" fmla="*/ 39 w 53"/>
                <a:gd name="T1" fmla="*/ 71 h 71"/>
                <a:gd name="T2" fmla="*/ 28 w 53"/>
                <a:gd name="T3" fmla="*/ 49 h 71"/>
                <a:gd name="T4" fmla="*/ 18 w 53"/>
                <a:gd name="T5" fmla="*/ 54 h 71"/>
                <a:gd name="T6" fmla="*/ 6 w 53"/>
                <a:gd name="T7" fmla="*/ 42 h 71"/>
                <a:gd name="T8" fmla="*/ 0 w 53"/>
                <a:gd name="T9" fmla="*/ 32 h 71"/>
                <a:gd name="T10" fmla="*/ 11 w 53"/>
                <a:gd name="T11" fmla="*/ 19 h 71"/>
                <a:gd name="T12" fmla="*/ 24 w 53"/>
                <a:gd name="T13" fmla="*/ 19 h 71"/>
                <a:gd name="T14" fmla="*/ 47 w 53"/>
                <a:gd name="T15" fmla="*/ 0 h 71"/>
                <a:gd name="T16" fmla="*/ 52 w 53"/>
                <a:gd name="T17" fmla="*/ 15 h 71"/>
                <a:gd name="T18" fmla="*/ 43 w 53"/>
                <a:gd name="T19" fmla="*/ 32 h 71"/>
                <a:gd name="T20" fmla="*/ 53 w 53"/>
                <a:gd name="T21" fmla="*/ 66 h 71"/>
                <a:gd name="T22" fmla="*/ 50 w 53"/>
                <a:gd name="T23" fmla="*/ 66 h 71"/>
                <a:gd name="T24" fmla="*/ 44 w 53"/>
                <a:gd name="T25" fmla="*/ 69 h 71"/>
                <a:gd name="T26" fmla="*/ 42 w 53"/>
                <a:gd name="T27" fmla="*/ 70 h 71"/>
                <a:gd name="T28" fmla="*/ 40 w 53"/>
                <a:gd name="T29" fmla="*/ 70 h 71"/>
                <a:gd name="T30" fmla="*/ 39 w 53"/>
                <a:gd name="T31" fmla="*/ 71 h 7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3" h="71">
                  <a:moveTo>
                    <a:pt x="39" y="71"/>
                  </a:moveTo>
                  <a:lnTo>
                    <a:pt x="28" y="49"/>
                  </a:lnTo>
                  <a:lnTo>
                    <a:pt x="18" y="54"/>
                  </a:lnTo>
                  <a:lnTo>
                    <a:pt x="6" y="42"/>
                  </a:lnTo>
                  <a:lnTo>
                    <a:pt x="0" y="32"/>
                  </a:lnTo>
                  <a:lnTo>
                    <a:pt x="11" y="19"/>
                  </a:lnTo>
                  <a:lnTo>
                    <a:pt x="24" y="19"/>
                  </a:lnTo>
                  <a:lnTo>
                    <a:pt x="47" y="0"/>
                  </a:lnTo>
                  <a:lnTo>
                    <a:pt x="52" y="15"/>
                  </a:lnTo>
                  <a:lnTo>
                    <a:pt x="43" y="32"/>
                  </a:lnTo>
                  <a:lnTo>
                    <a:pt x="53" y="66"/>
                  </a:lnTo>
                  <a:lnTo>
                    <a:pt x="50" y="66"/>
                  </a:lnTo>
                  <a:lnTo>
                    <a:pt x="44" y="69"/>
                  </a:lnTo>
                  <a:lnTo>
                    <a:pt x="42" y="70"/>
                  </a:lnTo>
                  <a:lnTo>
                    <a:pt x="40" y="70"/>
                  </a:lnTo>
                  <a:lnTo>
                    <a:pt x="39" y="7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77" name="Freeform 630">
              <a:extLst>
                <a:ext uri="{FF2B5EF4-FFF2-40B4-BE49-F238E27FC236}">
                  <a16:creationId xmlns:a16="http://schemas.microsoft.com/office/drawing/2014/main" id="{93324906-C5D2-4FEC-BB70-D98E754A5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7" y="885"/>
              <a:ext cx="381" cy="466"/>
            </a:xfrm>
            <a:custGeom>
              <a:avLst/>
              <a:gdLst>
                <a:gd name="T0" fmla="*/ 138 w 381"/>
                <a:gd name="T1" fmla="*/ 466 h 466"/>
                <a:gd name="T2" fmla="*/ 120 w 381"/>
                <a:gd name="T3" fmla="*/ 462 h 466"/>
                <a:gd name="T4" fmla="*/ 112 w 381"/>
                <a:gd name="T5" fmla="*/ 450 h 466"/>
                <a:gd name="T6" fmla="*/ 65 w 381"/>
                <a:gd name="T7" fmla="*/ 411 h 466"/>
                <a:gd name="T8" fmla="*/ 30 w 381"/>
                <a:gd name="T9" fmla="*/ 406 h 466"/>
                <a:gd name="T10" fmla="*/ 0 w 381"/>
                <a:gd name="T11" fmla="*/ 400 h 466"/>
                <a:gd name="T12" fmla="*/ 17 w 381"/>
                <a:gd name="T13" fmla="*/ 354 h 466"/>
                <a:gd name="T14" fmla="*/ 50 w 381"/>
                <a:gd name="T15" fmla="*/ 315 h 466"/>
                <a:gd name="T16" fmla="*/ 48 w 381"/>
                <a:gd name="T17" fmla="*/ 282 h 466"/>
                <a:gd name="T18" fmla="*/ 82 w 381"/>
                <a:gd name="T19" fmla="*/ 162 h 466"/>
                <a:gd name="T20" fmla="*/ 67 w 381"/>
                <a:gd name="T21" fmla="*/ 113 h 466"/>
                <a:gd name="T22" fmla="*/ 80 w 381"/>
                <a:gd name="T23" fmla="*/ 59 h 466"/>
                <a:gd name="T24" fmla="*/ 104 w 381"/>
                <a:gd name="T25" fmla="*/ 48 h 466"/>
                <a:gd name="T26" fmla="*/ 252 w 381"/>
                <a:gd name="T27" fmla="*/ 39 h 466"/>
                <a:gd name="T28" fmla="*/ 336 w 381"/>
                <a:gd name="T29" fmla="*/ 2 h 466"/>
                <a:gd name="T30" fmla="*/ 361 w 381"/>
                <a:gd name="T31" fmla="*/ 0 h 466"/>
                <a:gd name="T32" fmla="*/ 381 w 381"/>
                <a:gd name="T33" fmla="*/ 82 h 466"/>
                <a:gd name="T34" fmla="*/ 288 w 381"/>
                <a:gd name="T35" fmla="*/ 250 h 466"/>
                <a:gd name="T36" fmla="*/ 241 w 381"/>
                <a:gd name="T37" fmla="*/ 275 h 466"/>
                <a:gd name="T38" fmla="*/ 221 w 381"/>
                <a:gd name="T39" fmla="*/ 320 h 466"/>
                <a:gd name="T40" fmla="*/ 225 w 381"/>
                <a:gd name="T41" fmla="*/ 338 h 466"/>
                <a:gd name="T42" fmla="*/ 205 w 381"/>
                <a:gd name="T43" fmla="*/ 346 h 466"/>
                <a:gd name="T44" fmla="*/ 197 w 381"/>
                <a:gd name="T45" fmla="*/ 398 h 466"/>
                <a:gd name="T46" fmla="*/ 167 w 381"/>
                <a:gd name="T47" fmla="*/ 433 h 466"/>
                <a:gd name="T48" fmla="*/ 138 w 381"/>
                <a:gd name="T49" fmla="*/ 466 h 46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1" h="466">
                  <a:moveTo>
                    <a:pt x="138" y="466"/>
                  </a:moveTo>
                  <a:lnTo>
                    <a:pt x="120" y="462"/>
                  </a:lnTo>
                  <a:lnTo>
                    <a:pt x="112" y="450"/>
                  </a:lnTo>
                  <a:lnTo>
                    <a:pt x="65" y="411"/>
                  </a:lnTo>
                  <a:lnTo>
                    <a:pt x="30" y="406"/>
                  </a:lnTo>
                  <a:lnTo>
                    <a:pt x="0" y="400"/>
                  </a:lnTo>
                  <a:lnTo>
                    <a:pt x="17" y="354"/>
                  </a:lnTo>
                  <a:lnTo>
                    <a:pt x="50" y="315"/>
                  </a:lnTo>
                  <a:lnTo>
                    <a:pt x="48" y="282"/>
                  </a:lnTo>
                  <a:lnTo>
                    <a:pt x="82" y="162"/>
                  </a:lnTo>
                  <a:lnTo>
                    <a:pt x="67" y="113"/>
                  </a:lnTo>
                  <a:lnTo>
                    <a:pt x="80" y="59"/>
                  </a:lnTo>
                  <a:lnTo>
                    <a:pt x="104" y="48"/>
                  </a:lnTo>
                  <a:lnTo>
                    <a:pt x="252" y="39"/>
                  </a:lnTo>
                  <a:lnTo>
                    <a:pt x="336" y="2"/>
                  </a:lnTo>
                  <a:lnTo>
                    <a:pt x="361" y="0"/>
                  </a:lnTo>
                  <a:lnTo>
                    <a:pt x="381" y="82"/>
                  </a:lnTo>
                  <a:lnTo>
                    <a:pt x="288" y="250"/>
                  </a:lnTo>
                  <a:lnTo>
                    <a:pt x="241" y="275"/>
                  </a:lnTo>
                  <a:lnTo>
                    <a:pt x="221" y="320"/>
                  </a:lnTo>
                  <a:lnTo>
                    <a:pt x="225" y="338"/>
                  </a:lnTo>
                  <a:lnTo>
                    <a:pt x="205" y="346"/>
                  </a:lnTo>
                  <a:lnTo>
                    <a:pt x="197" y="398"/>
                  </a:lnTo>
                  <a:lnTo>
                    <a:pt x="167" y="433"/>
                  </a:lnTo>
                  <a:lnTo>
                    <a:pt x="138" y="46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78" name="Freeform 631">
              <a:extLst>
                <a:ext uri="{FF2B5EF4-FFF2-40B4-BE49-F238E27FC236}">
                  <a16:creationId xmlns:a16="http://schemas.microsoft.com/office/drawing/2014/main" id="{BED27E23-0F07-4A26-A6D6-D263FDEC6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4" y="2538"/>
              <a:ext cx="71" cy="102"/>
            </a:xfrm>
            <a:custGeom>
              <a:avLst/>
              <a:gdLst>
                <a:gd name="T0" fmla="*/ 71 w 71"/>
                <a:gd name="T1" fmla="*/ 102 h 102"/>
                <a:gd name="T2" fmla="*/ 51 w 71"/>
                <a:gd name="T3" fmla="*/ 96 h 102"/>
                <a:gd name="T4" fmla="*/ 38 w 71"/>
                <a:gd name="T5" fmla="*/ 79 h 102"/>
                <a:gd name="T6" fmla="*/ 34 w 71"/>
                <a:gd name="T7" fmla="*/ 88 h 102"/>
                <a:gd name="T8" fmla="*/ 31 w 71"/>
                <a:gd name="T9" fmla="*/ 100 h 102"/>
                <a:gd name="T10" fmla="*/ 16 w 71"/>
                <a:gd name="T11" fmla="*/ 96 h 102"/>
                <a:gd name="T12" fmla="*/ 5 w 71"/>
                <a:gd name="T13" fmla="*/ 83 h 102"/>
                <a:gd name="T14" fmla="*/ 21 w 71"/>
                <a:gd name="T15" fmla="*/ 55 h 102"/>
                <a:gd name="T16" fmla="*/ 0 w 71"/>
                <a:gd name="T17" fmla="*/ 45 h 102"/>
                <a:gd name="T18" fmla="*/ 7 w 71"/>
                <a:gd name="T19" fmla="*/ 12 h 102"/>
                <a:gd name="T20" fmla="*/ 16 w 71"/>
                <a:gd name="T21" fmla="*/ 15 h 102"/>
                <a:gd name="T22" fmla="*/ 28 w 71"/>
                <a:gd name="T23" fmla="*/ 0 h 102"/>
                <a:gd name="T24" fmla="*/ 45 w 71"/>
                <a:gd name="T25" fmla="*/ 8 h 102"/>
                <a:gd name="T26" fmla="*/ 51 w 71"/>
                <a:gd name="T27" fmla="*/ 16 h 102"/>
                <a:gd name="T28" fmla="*/ 50 w 71"/>
                <a:gd name="T29" fmla="*/ 30 h 102"/>
                <a:gd name="T30" fmla="*/ 62 w 71"/>
                <a:gd name="T31" fmla="*/ 33 h 102"/>
                <a:gd name="T32" fmla="*/ 64 w 71"/>
                <a:gd name="T33" fmla="*/ 45 h 102"/>
                <a:gd name="T34" fmla="*/ 49 w 71"/>
                <a:gd name="T35" fmla="*/ 48 h 102"/>
                <a:gd name="T36" fmla="*/ 69 w 71"/>
                <a:gd name="T37" fmla="*/ 94 h 102"/>
                <a:gd name="T38" fmla="*/ 71 w 71"/>
                <a:gd name="T39" fmla="*/ 102 h 10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1" h="102">
                  <a:moveTo>
                    <a:pt x="71" y="102"/>
                  </a:moveTo>
                  <a:lnTo>
                    <a:pt x="51" y="96"/>
                  </a:lnTo>
                  <a:lnTo>
                    <a:pt x="38" y="79"/>
                  </a:lnTo>
                  <a:lnTo>
                    <a:pt x="34" y="88"/>
                  </a:lnTo>
                  <a:lnTo>
                    <a:pt x="31" y="100"/>
                  </a:lnTo>
                  <a:lnTo>
                    <a:pt x="16" y="96"/>
                  </a:lnTo>
                  <a:lnTo>
                    <a:pt x="5" y="83"/>
                  </a:lnTo>
                  <a:lnTo>
                    <a:pt x="21" y="55"/>
                  </a:lnTo>
                  <a:lnTo>
                    <a:pt x="0" y="45"/>
                  </a:lnTo>
                  <a:lnTo>
                    <a:pt x="7" y="12"/>
                  </a:lnTo>
                  <a:lnTo>
                    <a:pt x="16" y="15"/>
                  </a:lnTo>
                  <a:lnTo>
                    <a:pt x="28" y="0"/>
                  </a:lnTo>
                  <a:lnTo>
                    <a:pt x="45" y="8"/>
                  </a:lnTo>
                  <a:lnTo>
                    <a:pt x="51" y="16"/>
                  </a:lnTo>
                  <a:lnTo>
                    <a:pt x="50" y="30"/>
                  </a:lnTo>
                  <a:lnTo>
                    <a:pt x="62" y="33"/>
                  </a:lnTo>
                  <a:lnTo>
                    <a:pt x="64" y="45"/>
                  </a:lnTo>
                  <a:lnTo>
                    <a:pt x="49" y="48"/>
                  </a:lnTo>
                  <a:lnTo>
                    <a:pt x="69" y="94"/>
                  </a:lnTo>
                  <a:lnTo>
                    <a:pt x="71" y="10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79" name="Freeform 632">
              <a:extLst>
                <a:ext uri="{FF2B5EF4-FFF2-40B4-BE49-F238E27FC236}">
                  <a16:creationId xmlns:a16="http://schemas.microsoft.com/office/drawing/2014/main" id="{047EB6F0-4337-4B18-9C90-4993BBDF2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1" y="3210"/>
              <a:ext cx="111" cy="98"/>
            </a:xfrm>
            <a:custGeom>
              <a:avLst/>
              <a:gdLst>
                <a:gd name="T0" fmla="*/ 67 w 111"/>
                <a:gd name="T1" fmla="*/ 98 h 98"/>
                <a:gd name="T2" fmla="*/ 59 w 111"/>
                <a:gd name="T3" fmla="*/ 92 h 98"/>
                <a:gd name="T4" fmla="*/ 47 w 111"/>
                <a:gd name="T5" fmla="*/ 76 h 98"/>
                <a:gd name="T6" fmla="*/ 50 w 111"/>
                <a:gd name="T7" fmla="*/ 58 h 98"/>
                <a:gd name="T8" fmla="*/ 32 w 111"/>
                <a:gd name="T9" fmla="*/ 72 h 98"/>
                <a:gd name="T10" fmla="*/ 4 w 111"/>
                <a:gd name="T11" fmla="*/ 58 h 98"/>
                <a:gd name="T12" fmla="*/ 12 w 111"/>
                <a:gd name="T13" fmla="*/ 46 h 98"/>
                <a:gd name="T14" fmla="*/ 0 w 111"/>
                <a:gd name="T15" fmla="*/ 0 h 98"/>
                <a:gd name="T16" fmla="*/ 16 w 111"/>
                <a:gd name="T17" fmla="*/ 21 h 98"/>
                <a:gd name="T18" fmla="*/ 37 w 111"/>
                <a:gd name="T19" fmla="*/ 13 h 98"/>
                <a:gd name="T20" fmla="*/ 50 w 111"/>
                <a:gd name="T21" fmla="*/ 13 h 98"/>
                <a:gd name="T22" fmla="*/ 76 w 111"/>
                <a:gd name="T23" fmla="*/ 40 h 98"/>
                <a:gd name="T24" fmla="*/ 108 w 111"/>
                <a:gd name="T25" fmla="*/ 44 h 98"/>
                <a:gd name="T26" fmla="*/ 111 w 111"/>
                <a:gd name="T27" fmla="*/ 58 h 98"/>
                <a:gd name="T28" fmla="*/ 98 w 111"/>
                <a:gd name="T29" fmla="*/ 72 h 98"/>
                <a:gd name="T30" fmla="*/ 102 w 111"/>
                <a:gd name="T31" fmla="*/ 87 h 98"/>
                <a:gd name="T32" fmla="*/ 82 w 111"/>
                <a:gd name="T33" fmla="*/ 91 h 98"/>
                <a:gd name="T34" fmla="*/ 67 w 111"/>
                <a:gd name="T35" fmla="*/ 98 h 9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1" h="98">
                  <a:moveTo>
                    <a:pt x="67" y="98"/>
                  </a:moveTo>
                  <a:lnTo>
                    <a:pt x="59" y="92"/>
                  </a:lnTo>
                  <a:lnTo>
                    <a:pt x="47" y="76"/>
                  </a:lnTo>
                  <a:lnTo>
                    <a:pt x="50" y="58"/>
                  </a:lnTo>
                  <a:lnTo>
                    <a:pt x="32" y="72"/>
                  </a:lnTo>
                  <a:lnTo>
                    <a:pt x="4" y="58"/>
                  </a:lnTo>
                  <a:lnTo>
                    <a:pt x="12" y="46"/>
                  </a:lnTo>
                  <a:lnTo>
                    <a:pt x="0" y="0"/>
                  </a:lnTo>
                  <a:lnTo>
                    <a:pt x="16" y="21"/>
                  </a:lnTo>
                  <a:lnTo>
                    <a:pt x="37" y="13"/>
                  </a:lnTo>
                  <a:lnTo>
                    <a:pt x="50" y="13"/>
                  </a:lnTo>
                  <a:lnTo>
                    <a:pt x="76" y="40"/>
                  </a:lnTo>
                  <a:lnTo>
                    <a:pt x="108" y="44"/>
                  </a:lnTo>
                  <a:lnTo>
                    <a:pt x="111" y="58"/>
                  </a:lnTo>
                  <a:lnTo>
                    <a:pt x="98" y="72"/>
                  </a:lnTo>
                  <a:lnTo>
                    <a:pt x="102" y="87"/>
                  </a:lnTo>
                  <a:lnTo>
                    <a:pt x="82" y="91"/>
                  </a:lnTo>
                  <a:lnTo>
                    <a:pt x="67" y="9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80" name="Freeform 633">
              <a:extLst>
                <a:ext uri="{FF2B5EF4-FFF2-40B4-BE49-F238E27FC236}">
                  <a16:creationId xmlns:a16="http://schemas.microsoft.com/office/drawing/2014/main" id="{41151804-76D1-4F45-90ED-03FA876653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" y="2249"/>
              <a:ext cx="142" cy="148"/>
            </a:xfrm>
            <a:custGeom>
              <a:avLst/>
              <a:gdLst>
                <a:gd name="T0" fmla="*/ 69 w 142"/>
                <a:gd name="T1" fmla="*/ 148 h 148"/>
                <a:gd name="T2" fmla="*/ 58 w 142"/>
                <a:gd name="T3" fmla="*/ 123 h 148"/>
                <a:gd name="T4" fmla="*/ 34 w 142"/>
                <a:gd name="T5" fmla="*/ 112 h 148"/>
                <a:gd name="T6" fmla="*/ 20 w 142"/>
                <a:gd name="T7" fmla="*/ 92 h 148"/>
                <a:gd name="T8" fmla="*/ 13 w 142"/>
                <a:gd name="T9" fmla="*/ 81 h 148"/>
                <a:gd name="T10" fmla="*/ 31 w 142"/>
                <a:gd name="T11" fmla="*/ 61 h 148"/>
                <a:gd name="T12" fmla="*/ 32 w 142"/>
                <a:gd name="T13" fmla="*/ 50 h 148"/>
                <a:gd name="T14" fmla="*/ 19 w 142"/>
                <a:gd name="T15" fmla="*/ 31 h 148"/>
                <a:gd name="T16" fmla="*/ 18 w 142"/>
                <a:gd name="T17" fmla="*/ 23 h 148"/>
                <a:gd name="T18" fmla="*/ 6 w 142"/>
                <a:gd name="T19" fmla="*/ 16 h 148"/>
                <a:gd name="T20" fmla="*/ 0 w 142"/>
                <a:gd name="T21" fmla="*/ 0 h 148"/>
                <a:gd name="T22" fmla="*/ 44 w 142"/>
                <a:gd name="T23" fmla="*/ 14 h 148"/>
                <a:gd name="T24" fmla="*/ 57 w 142"/>
                <a:gd name="T25" fmla="*/ 11 h 148"/>
                <a:gd name="T26" fmla="*/ 109 w 142"/>
                <a:gd name="T27" fmla="*/ 44 h 148"/>
                <a:gd name="T28" fmla="*/ 142 w 142"/>
                <a:gd name="T29" fmla="*/ 83 h 148"/>
                <a:gd name="T30" fmla="*/ 125 w 142"/>
                <a:gd name="T31" fmla="*/ 112 h 148"/>
                <a:gd name="T32" fmla="*/ 125 w 142"/>
                <a:gd name="T33" fmla="*/ 133 h 148"/>
                <a:gd name="T34" fmla="*/ 112 w 142"/>
                <a:gd name="T35" fmla="*/ 143 h 148"/>
                <a:gd name="T36" fmla="*/ 104 w 142"/>
                <a:gd name="T37" fmla="*/ 138 h 148"/>
                <a:gd name="T38" fmla="*/ 69 w 142"/>
                <a:gd name="T39" fmla="*/ 148 h 14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2" h="148">
                  <a:moveTo>
                    <a:pt x="69" y="148"/>
                  </a:moveTo>
                  <a:lnTo>
                    <a:pt x="58" y="123"/>
                  </a:lnTo>
                  <a:lnTo>
                    <a:pt x="34" y="112"/>
                  </a:lnTo>
                  <a:lnTo>
                    <a:pt x="20" y="92"/>
                  </a:lnTo>
                  <a:lnTo>
                    <a:pt x="13" y="81"/>
                  </a:lnTo>
                  <a:lnTo>
                    <a:pt x="31" y="61"/>
                  </a:lnTo>
                  <a:lnTo>
                    <a:pt x="32" y="50"/>
                  </a:lnTo>
                  <a:lnTo>
                    <a:pt x="19" y="31"/>
                  </a:lnTo>
                  <a:lnTo>
                    <a:pt x="18" y="23"/>
                  </a:lnTo>
                  <a:lnTo>
                    <a:pt x="6" y="16"/>
                  </a:lnTo>
                  <a:lnTo>
                    <a:pt x="0" y="0"/>
                  </a:lnTo>
                  <a:lnTo>
                    <a:pt x="44" y="14"/>
                  </a:lnTo>
                  <a:lnTo>
                    <a:pt x="57" y="11"/>
                  </a:lnTo>
                  <a:lnTo>
                    <a:pt x="109" y="44"/>
                  </a:lnTo>
                  <a:lnTo>
                    <a:pt x="142" y="83"/>
                  </a:lnTo>
                  <a:lnTo>
                    <a:pt x="125" y="112"/>
                  </a:lnTo>
                  <a:lnTo>
                    <a:pt x="125" y="133"/>
                  </a:lnTo>
                  <a:lnTo>
                    <a:pt x="112" y="143"/>
                  </a:lnTo>
                  <a:lnTo>
                    <a:pt x="104" y="138"/>
                  </a:lnTo>
                  <a:lnTo>
                    <a:pt x="69" y="14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81" name="Freeform 634">
              <a:extLst>
                <a:ext uri="{FF2B5EF4-FFF2-40B4-BE49-F238E27FC236}">
                  <a16:creationId xmlns:a16="http://schemas.microsoft.com/office/drawing/2014/main" id="{811F143B-5B2D-4EBC-ACCB-E3CFB724A5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8" y="2130"/>
              <a:ext cx="190" cy="216"/>
            </a:xfrm>
            <a:custGeom>
              <a:avLst/>
              <a:gdLst>
                <a:gd name="T0" fmla="*/ 66 w 190"/>
                <a:gd name="T1" fmla="*/ 216 h 216"/>
                <a:gd name="T2" fmla="*/ 52 w 190"/>
                <a:gd name="T3" fmla="*/ 202 h 216"/>
                <a:gd name="T4" fmla="*/ 19 w 190"/>
                <a:gd name="T5" fmla="*/ 163 h 216"/>
                <a:gd name="T6" fmla="*/ 37 w 190"/>
                <a:gd name="T7" fmla="*/ 144 h 216"/>
                <a:gd name="T8" fmla="*/ 5 w 190"/>
                <a:gd name="T9" fmla="*/ 102 h 216"/>
                <a:gd name="T10" fmla="*/ 0 w 190"/>
                <a:gd name="T11" fmla="*/ 66 h 216"/>
                <a:gd name="T12" fmla="*/ 44 w 190"/>
                <a:gd name="T13" fmla="*/ 18 h 216"/>
                <a:gd name="T14" fmla="*/ 87 w 190"/>
                <a:gd name="T15" fmla="*/ 0 h 216"/>
                <a:gd name="T16" fmla="*/ 104 w 190"/>
                <a:gd name="T17" fmla="*/ 11 h 216"/>
                <a:gd name="T18" fmla="*/ 125 w 190"/>
                <a:gd name="T19" fmla="*/ 19 h 216"/>
                <a:gd name="T20" fmla="*/ 140 w 190"/>
                <a:gd name="T21" fmla="*/ 44 h 216"/>
                <a:gd name="T22" fmla="*/ 146 w 190"/>
                <a:gd name="T23" fmla="*/ 83 h 216"/>
                <a:gd name="T24" fmla="*/ 168 w 190"/>
                <a:gd name="T25" fmla="*/ 111 h 216"/>
                <a:gd name="T26" fmla="*/ 190 w 190"/>
                <a:gd name="T27" fmla="*/ 122 h 216"/>
                <a:gd name="T28" fmla="*/ 184 w 190"/>
                <a:gd name="T29" fmla="*/ 158 h 216"/>
                <a:gd name="T30" fmla="*/ 178 w 190"/>
                <a:gd name="T31" fmla="*/ 158 h 216"/>
                <a:gd name="T32" fmla="*/ 148 w 190"/>
                <a:gd name="T33" fmla="*/ 163 h 216"/>
                <a:gd name="T34" fmla="*/ 96 w 190"/>
                <a:gd name="T35" fmla="*/ 150 h 216"/>
                <a:gd name="T36" fmla="*/ 77 w 190"/>
                <a:gd name="T37" fmla="*/ 189 h 216"/>
                <a:gd name="T38" fmla="*/ 66 w 190"/>
                <a:gd name="T39" fmla="*/ 216 h 2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90" h="216">
                  <a:moveTo>
                    <a:pt x="66" y="216"/>
                  </a:moveTo>
                  <a:lnTo>
                    <a:pt x="52" y="202"/>
                  </a:lnTo>
                  <a:lnTo>
                    <a:pt x="19" y="163"/>
                  </a:lnTo>
                  <a:lnTo>
                    <a:pt x="37" y="144"/>
                  </a:lnTo>
                  <a:lnTo>
                    <a:pt x="5" y="102"/>
                  </a:lnTo>
                  <a:lnTo>
                    <a:pt x="0" y="66"/>
                  </a:lnTo>
                  <a:lnTo>
                    <a:pt x="44" y="18"/>
                  </a:lnTo>
                  <a:lnTo>
                    <a:pt x="87" y="0"/>
                  </a:lnTo>
                  <a:lnTo>
                    <a:pt x="104" y="11"/>
                  </a:lnTo>
                  <a:lnTo>
                    <a:pt x="125" y="19"/>
                  </a:lnTo>
                  <a:lnTo>
                    <a:pt x="140" y="44"/>
                  </a:lnTo>
                  <a:lnTo>
                    <a:pt x="146" y="83"/>
                  </a:lnTo>
                  <a:lnTo>
                    <a:pt x="168" y="111"/>
                  </a:lnTo>
                  <a:lnTo>
                    <a:pt x="190" y="122"/>
                  </a:lnTo>
                  <a:lnTo>
                    <a:pt x="184" y="158"/>
                  </a:lnTo>
                  <a:lnTo>
                    <a:pt x="178" y="158"/>
                  </a:lnTo>
                  <a:lnTo>
                    <a:pt x="148" y="163"/>
                  </a:lnTo>
                  <a:lnTo>
                    <a:pt x="96" y="150"/>
                  </a:lnTo>
                  <a:lnTo>
                    <a:pt x="77" y="189"/>
                  </a:lnTo>
                  <a:lnTo>
                    <a:pt x="66" y="21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82" name="Freeform 635">
              <a:extLst>
                <a:ext uri="{FF2B5EF4-FFF2-40B4-BE49-F238E27FC236}">
                  <a16:creationId xmlns:a16="http://schemas.microsoft.com/office/drawing/2014/main" id="{3723DC47-4762-42FE-B01D-9AF532B50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3" y="3365"/>
              <a:ext cx="19" cy="27"/>
            </a:xfrm>
            <a:custGeom>
              <a:avLst/>
              <a:gdLst>
                <a:gd name="T0" fmla="*/ 11 w 19"/>
                <a:gd name="T1" fmla="*/ 27 h 27"/>
                <a:gd name="T2" fmla="*/ 8 w 19"/>
                <a:gd name="T3" fmla="*/ 25 h 27"/>
                <a:gd name="T4" fmla="*/ 4 w 19"/>
                <a:gd name="T5" fmla="*/ 12 h 27"/>
                <a:gd name="T6" fmla="*/ 0 w 19"/>
                <a:gd name="T7" fmla="*/ 8 h 27"/>
                <a:gd name="T8" fmla="*/ 2 w 19"/>
                <a:gd name="T9" fmla="*/ 2 h 27"/>
                <a:gd name="T10" fmla="*/ 4 w 19"/>
                <a:gd name="T11" fmla="*/ 2 h 27"/>
                <a:gd name="T12" fmla="*/ 8 w 19"/>
                <a:gd name="T13" fmla="*/ 0 h 27"/>
                <a:gd name="T14" fmla="*/ 9 w 19"/>
                <a:gd name="T15" fmla="*/ 1 h 27"/>
                <a:gd name="T16" fmla="*/ 13 w 19"/>
                <a:gd name="T17" fmla="*/ 4 h 27"/>
                <a:gd name="T18" fmla="*/ 16 w 19"/>
                <a:gd name="T19" fmla="*/ 10 h 27"/>
                <a:gd name="T20" fmla="*/ 16 w 19"/>
                <a:gd name="T21" fmla="*/ 12 h 27"/>
                <a:gd name="T22" fmla="*/ 19 w 19"/>
                <a:gd name="T23" fmla="*/ 19 h 27"/>
                <a:gd name="T24" fmla="*/ 19 w 19"/>
                <a:gd name="T25" fmla="*/ 24 h 27"/>
                <a:gd name="T26" fmla="*/ 17 w 19"/>
                <a:gd name="T27" fmla="*/ 27 h 27"/>
                <a:gd name="T28" fmla="*/ 11 w 19"/>
                <a:gd name="T29" fmla="*/ 27 h 2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9" h="27">
                  <a:moveTo>
                    <a:pt x="11" y="27"/>
                  </a:moveTo>
                  <a:lnTo>
                    <a:pt x="8" y="25"/>
                  </a:lnTo>
                  <a:lnTo>
                    <a:pt x="4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4" y="2"/>
                  </a:lnTo>
                  <a:lnTo>
                    <a:pt x="8" y="0"/>
                  </a:lnTo>
                  <a:lnTo>
                    <a:pt x="9" y="1"/>
                  </a:lnTo>
                  <a:lnTo>
                    <a:pt x="13" y="4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9" y="19"/>
                  </a:lnTo>
                  <a:lnTo>
                    <a:pt x="19" y="24"/>
                  </a:lnTo>
                  <a:lnTo>
                    <a:pt x="17" y="27"/>
                  </a:lnTo>
                  <a:lnTo>
                    <a:pt x="11" y="2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83" name="Freeform 636">
              <a:extLst>
                <a:ext uri="{FF2B5EF4-FFF2-40B4-BE49-F238E27FC236}">
                  <a16:creationId xmlns:a16="http://schemas.microsoft.com/office/drawing/2014/main" id="{09D13B90-3A91-41C1-B660-75777A881D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9" y="2872"/>
              <a:ext cx="127" cy="120"/>
            </a:xfrm>
            <a:custGeom>
              <a:avLst/>
              <a:gdLst>
                <a:gd name="T0" fmla="*/ 106 w 127"/>
                <a:gd name="T1" fmla="*/ 120 h 120"/>
                <a:gd name="T2" fmla="*/ 71 w 127"/>
                <a:gd name="T3" fmla="*/ 102 h 120"/>
                <a:gd name="T4" fmla="*/ 54 w 127"/>
                <a:gd name="T5" fmla="*/ 99 h 120"/>
                <a:gd name="T6" fmla="*/ 45 w 127"/>
                <a:gd name="T7" fmla="*/ 81 h 120"/>
                <a:gd name="T8" fmla="*/ 21 w 127"/>
                <a:gd name="T9" fmla="*/ 77 h 120"/>
                <a:gd name="T10" fmla="*/ 12 w 127"/>
                <a:gd name="T11" fmla="*/ 68 h 120"/>
                <a:gd name="T12" fmla="*/ 4 w 127"/>
                <a:gd name="T13" fmla="*/ 62 h 120"/>
                <a:gd name="T14" fmla="*/ 14 w 127"/>
                <a:gd name="T15" fmla="*/ 53 h 120"/>
                <a:gd name="T16" fmla="*/ 4 w 127"/>
                <a:gd name="T17" fmla="*/ 39 h 120"/>
                <a:gd name="T18" fmla="*/ 5 w 127"/>
                <a:gd name="T19" fmla="*/ 27 h 120"/>
                <a:gd name="T20" fmla="*/ 0 w 127"/>
                <a:gd name="T21" fmla="*/ 16 h 120"/>
                <a:gd name="T22" fmla="*/ 9 w 127"/>
                <a:gd name="T23" fmla="*/ 5 h 120"/>
                <a:gd name="T24" fmla="*/ 18 w 127"/>
                <a:gd name="T25" fmla="*/ 0 h 120"/>
                <a:gd name="T26" fmla="*/ 40 w 127"/>
                <a:gd name="T27" fmla="*/ 3 h 120"/>
                <a:gd name="T28" fmla="*/ 46 w 127"/>
                <a:gd name="T29" fmla="*/ 18 h 120"/>
                <a:gd name="T30" fmla="*/ 58 w 127"/>
                <a:gd name="T31" fmla="*/ 29 h 120"/>
                <a:gd name="T32" fmla="*/ 72 w 127"/>
                <a:gd name="T33" fmla="*/ 39 h 120"/>
                <a:gd name="T34" fmla="*/ 74 w 127"/>
                <a:gd name="T35" fmla="*/ 55 h 120"/>
                <a:gd name="T36" fmla="*/ 68 w 127"/>
                <a:gd name="T37" fmla="*/ 62 h 120"/>
                <a:gd name="T38" fmla="*/ 78 w 127"/>
                <a:gd name="T39" fmla="*/ 75 h 120"/>
                <a:gd name="T40" fmla="*/ 77 w 127"/>
                <a:gd name="T41" fmla="*/ 88 h 120"/>
                <a:gd name="T42" fmla="*/ 112 w 127"/>
                <a:gd name="T43" fmla="*/ 99 h 120"/>
                <a:gd name="T44" fmla="*/ 109 w 127"/>
                <a:gd name="T45" fmla="*/ 110 h 120"/>
                <a:gd name="T46" fmla="*/ 127 w 127"/>
                <a:gd name="T47" fmla="*/ 118 h 120"/>
                <a:gd name="T48" fmla="*/ 106 w 127"/>
                <a:gd name="T49" fmla="*/ 120 h 1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7" h="120">
                  <a:moveTo>
                    <a:pt x="106" y="120"/>
                  </a:moveTo>
                  <a:lnTo>
                    <a:pt x="71" y="102"/>
                  </a:lnTo>
                  <a:lnTo>
                    <a:pt x="54" y="99"/>
                  </a:lnTo>
                  <a:lnTo>
                    <a:pt x="45" y="81"/>
                  </a:lnTo>
                  <a:lnTo>
                    <a:pt x="21" y="77"/>
                  </a:lnTo>
                  <a:lnTo>
                    <a:pt x="12" y="68"/>
                  </a:lnTo>
                  <a:lnTo>
                    <a:pt x="4" y="62"/>
                  </a:lnTo>
                  <a:lnTo>
                    <a:pt x="14" y="53"/>
                  </a:lnTo>
                  <a:lnTo>
                    <a:pt x="4" y="39"/>
                  </a:lnTo>
                  <a:lnTo>
                    <a:pt x="5" y="27"/>
                  </a:lnTo>
                  <a:lnTo>
                    <a:pt x="0" y="16"/>
                  </a:lnTo>
                  <a:lnTo>
                    <a:pt x="9" y="5"/>
                  </a:lnTo>
                  <a:lnTo>
                    <a:pt x="18" y="0"/>
                  </a:lnTo>
                  <a:lnTo>
                    <a:pt x="40" y="3"/>
                  </a:lnTo>
                  <a:lnTo>
                    <a:pt x="46" y="18"/>
                  </a:lnTo>
                  <a:lnTo>
                    <a:pt x="58" y="29"/>
                  </a:lnTo>
                  <a:lnTo>
                    <a:pt x="72" y="39"/>
                  </a:lnTo>
                  <a:lnTo>
                    <a:pt x="74" y="55"/>
                  </a:lnTo>
                  <a:lnTo>
                    <a:pt x="68" y="62"/>
                  </a:lnTo>
                  <a:lnTo>
                    <a:pt x="78" y="75"/>
                  </a:lnTo>
                  <a:lnTo>
                    <a:pt x="77" y="88"/>
                  </a:lnTo>
                  <a:lnTo>
                    <a:pt x="112" y="99"/>
                  </a:lnTo>
                  <a:lnTo>
                    <a:pt x="109" y="110"/>
                  </a:lnTo>
                  <a:lnTo>
                    <a:pt x="127" y="118"/>
                  </a:lnTo>
                  <a:lnTo>
                    <a:pt x="106" y="12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84" name="Freeform 637">
              <a:extLst>
                <a:ext uri="{FF2B5EF4-FFF2-40B4-BE49-F238E27FC236}">
                  <a16:creationId xmlns:a16="http://schemas.microsoft.com/office/drawing/2014/main" id="{AED80C29-8C1C-4132-8233-9861AAE43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8" y="3315"/>
              <a:ext cx="38" cy="38"/>
            </a:xfrm>
            <a:custGeom>
              <a:avLst/>
              <a:gdLst>
                <a:gd name="T0" fmla="*/ 19 w 38"/>
                <a:gd name="T1" fmla="*/ 38 h 38"/>
                <a:gd name="T2" fmla="*/ 14 w 38"/>
                <a:gd name="T3" fmla="*/ 37 h 38"/>
                <a:gd name="T4" fmla="*/ 10 w 38"/>
                <a:gd name="T5" fmla="*/ 33 h 38"/>
                <a:gd name="T6" fmla="*/ 4 w 38"/>
                <a:gd name="T7" fmla="*/ 26 h 38"/>
                <a:gd name="T8" fmla="*/ 2 w 38"/>
                <a:gd name="T9" fmla="*/ 25 h 38"/>
                <a:gd name="T10" fmla="*/ 0 w 38"/>
                <a:gd name="T11" fmla="*/ 25 h 38"/>
                <a:gd name="T12" fmla="*/ 0 w 38"/>
                <a:gd name="T13" fmla="*/ 22 h 38"/>
                <a:gd name="T14" fmla="*/ 30 w 38"/>
                <a:gd name="T15" fmla="*/ 0 h 38"/>
                <a:gd name="T16" fmla="*/ 30 w 38"/>
                <a:gd name="T17" fmla="*/ 1 h 38"/>
                <a:gd name="T18" fmla="*/ 30 w 38"/>
                <a:gd name="T19" fmla="*/ 1 h 38"/>
                <a:gd name="T20" fmla="*/ 35 w 38"/>
                <a:gd name="T21" fmla="*/ 9 h 38"/>
                <a:gd name="T22" fmla="*/ 37 w 38"/>
                <a:gd name="T23" fmla="*/ 13 h 38"/>
                <a:gd name="T24" fmla="*/ 38 w 38"/>
                <a:gd name="T25" fmla="*/ 24 h 38"/>
                <a:gd name="T26" fmla="*/ 35 w 38"/>
                <a:gd name="T27" fmla="*/ 29 h 38"/>
                <a:gd name="T28" fmla="*/ 32 w 38"/>
                <a:gd name="T29" fmla="*/ 35 h 38"/>
                <a:gd name="T30" fmla="*/ 24 w 38"/>
                <a:gd name="T31" fmla="*/ 35 h 38"/>
                <a:gd name="T32" fmla="*/ 19 w 38"/>
                <a:gd name="T33" fmla="*/ 38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38">
                  <a:moveTo>
                    <a:pt x="19" y="38"/>
                  </a:moveTo>
                  <a:lnTo>
                    <a:pt x="14" y="37"/>
                  </a:lnTo>
                  <a:lnTo>
                    <a:pt x="10" y="33"/>
                  </a:lnTo>
                  <a:lnTo>
                    <a:pt x="4" y="26"/>
                  </a:lnTo>
                  <a:lnTo>
                    <a:pt x="2" y="25"/>
                  </a:lnTo>
                  <a:lnTo>
                    <a:pt x="0" y="25"/>
                  </a:lnTo>
                  <a:lnTo>
                    <a:pt x="0" y="22"/>
                  </a:lnTo>
                  <a:lnTo>
                    <a:pt x="30" y="0"/>
                  </a:lnTo>
                  <a:lnTo>
                    <a:pt x="30" y="1"/>
                  </a:lnTo>
                  <a:lnTo>
                    <a:pt x="35" y="9"/>
                  </a:lnTo>
                  <a:lnTo>
                    <a:pt x="37" y="13"/>
                  </a:lnTo>
                  <a:lnTo>
                    <a:pt x="38" y="24"/>
                  </a:lnTo>
                  <a:lnTo>
                    <a:pt x="35" y="29"/>
                  </a:lnTo>
                  <a:lnTo>
                    <a:pt x="32" y="35"/>
                  </a:lnTo>
                  <a:lnTo>
                    <a:pt x="24" y="35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85" name="Freeform 638">
              <a:extLst>
                <a:ext uri="{FF2B5EF4-FFF2-40B4-BE49-F238E27FC236}">
                  <a16:creationId xmlns:a16="http://schemas.microsoft.com/office/drawing/2014/main" id="{B88D3799-3983-4129-8CDD-7EC464DF4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" y="1780"/>
              <a:ext cx="282" cy="288"/>
            </a:xfrm>
            <a:custGeom>
              <a:avLst/>
              <a:gdLst>
                <a:gd name="T0" fmla="*/ 195 w 282"/>
                <a:gd name="T1" fmla="*/ 288 h 288"/>
                <a:gd name="T2" fmla="*/ 149 w 282"/>
                <a:gd name="T3" fmla="*/ 257 h 288"/>
                <a:gd name="T4" fmla="*/ 109 w 282"/>
                <a:gd name="T5" fmla="*/ 248 h 288"/>
                <a:gd name="T6" fmla="*/ 41 w 282"/>
                <a:gd name="T7" fmla="*/ 191 h 288"/>
                <a:gd name="T8" fmla="*/ 36 w 282"/>
                <a:gd name="T9" fmla="*/ 158 h 288"/>
                <a:gd name="T10" fmla="*/ 18 w 282"/>
                <a:gd name="T11" fmla="*/ 138 h 288"/>
                <a:gd name="T12" fmla="*/ 30 w 282"/>
                <a:gd name="T13" fmla="*/ 112 h 288"/>
                <a:gd name="T14" fmla="*/ 26 w 282"/>
                <a:gd name="T15" fmla="*/ 99 h 288"/>
                <a:gd name="T16" fmla="*/ 0 w 282"/>
                <a:gd name="T17" fmla="*/ 94 h 288"/>
                <a:gd name="T18" fmla="*/ 21 w 282"/>
                <a:gd name="T19" fmla="*/ 85 h 288"/>
                <a:gd name="T20" fmla="*/ 78 w 282"/>
                <a:gd name="T21" fmla="*/ 72 h 288"/>
                <a:gd name="T22" fmla="*/ 83 w 282"/>
                <a:gd name="T23" fmla="*/ 41 h 288"/>
                <a:gd name="T24" fmla="*/ 121 w 282"/>
                <a:gd name="T25" fmla="*/ 22 h 288"/>
                <a:gd name="T26" fmla="*/ 141 w 282"/>
                <a:gd name="T27" fmla="*/ 21 h 288"/>
                <a:gd name="T28" fmla="*/ 153 w 282"/>
                <a:gd name="T29" fmla="*/ 0 h 288"/>
                <a:gd name="T30" fmla="*/ 175 w 282"/>
                <a:gd name="T31" fmla="*/ 3 h 288"/>
                <a:gd name="T32" fmla="*/ 195 w 282"/>
                <a:gd name="T33" fmla="*/ 2 h 288"/>
                <a:gd name="T34" fmla="*/ 221 w 282"/>
                <a:gd name="T35" fmla="*/ 3 h 288"/>
                <a:gd name="T36" fmla="*/ 219 w 282"/>
                <a:gd name="T37" fmla="*/ 13 h 288"/>
                <a:gd name="T38" fmla="*/ 219 w 282"/>
                <a:gd name="T39" fmla="*/ 38 h 288"/>
                <a:gd name="T40" fmla="*/ 222 w 282"/>
                <a:gd name="T41" fmla="*/ 49 h 288"/>
                <a:gd name="T42" fmla="*/ 205 w 282"/>
                <a:gd name="T43" fmla="*/ 76 h 288"/>
                <a:gd name="T44" fmla="*/ 210 w 282"/>
                <a:gd name="T45" fmla="*/ 85 h 288"/>
                <a:gd name="T46" fmla="*/ 226 w 282"/>
                <a:gd name="T47" fmla="*/ 85 h 288"/>
                <a:gd name="T48" fmla="*/ 238 w 282"/>
                <a:gd name="T49" fmla="*/ 89 h 288"/>
                <a:gd name="T50" fmla="*/ 243 w 282"/>
                <a:gd name="T51" fmla="*/ 95 h 288"/>
                <a:gd name="T52" fmla="*/ 234 w 282"/>
                <a:gd name="T53" fmla="*/ 110 h 288"/>
                <a:gd name="T54" fmla="*/ 245 w 282"/>
                <a:gd name="T55" fmla="*/ 122 h 288"/>
                <a:gd name="T56" fmla="*/ 236 w 282"/>
                <a:gd name="T57" fmla="*/ 126 h 288"/>
                <a:gd name="T58" fmla="*/ 223 w 282"/>
                <a:gd name="T59" fmla="*/ 127 h 288"/>
                <a:gd name="T60" fmla="*/ 211 w 282"/>
                <a:gd name="T61" fmla="*/ 137 h 288"/>
                <a:gd name="T62" fmla="*/ 210 w 282"/>
                <a:gd name="T63" fmla="*/ 151 h 288"/>
                <a:gd name="T64" fmla="*/ 208 w 282"/>
                <a:gd name="T65" fmla="*/ 156 h 288"/>
                <a:gd name="T66" fmla="*/ 211 w 282"/>
                <a:gd name="T67" fmla="*/ 167 h 288"/>
                <a:gd name="T68" fmla="*/ 211 w 282"/>
                <a:gd name="T69" fmla="*/ 178 h 288"/>
                <a:gd name="T70" fmla="*/ 215 w 282"/>
                <a:gd name="T71" fmla="*/ 195 h 288"/>
                <a:gd name="T72" fmla="*/ 223 w 282"/>
                <a:gd name="T73" fmla="*/ 204 h 288"/>
                <a:gd name="T74" fmla="*/ 221 w 282"/>
                <a:gd name="T75" fmla="*/ 210 h 288"/>
                <a:gd name="T76" fmla="*/ 228 w 282"/>
                <a:gd name="T77" fmla="*/ 219 h 288"/>
                <a:gd name="T78" fmla="*/ 268 w 282"/>
                <a:gd name="T79" fmla="*/ 215 h 288"/>
                <a:gd name="T80" fmla="*/ 274 w 282"/>
                <a:gd name="T81" fmla="*/ 221 h 288"/>
                <a:gd name="T82" fmla="*/ 274 w 282"/>
                <a:gd name="T83" fmla="*/ 224 h 288"/>
                <a:gd name="T84" fmla="*/ 268 w 282"/>
                <a:gd name="T85" fmla="*/ 232 h 288"/>
                <a:gd name="T86" fmla="*/ 270 w 282"/>
                <a:gd name="T87" fmla="*/ 240 h 288"/>
                <a:gd name="T88" fmla="*/ 282 w 282"/>
                <a:gd name="T89" fmla="*/ 259 h 288"/>
                <a:gd name="T90" fmla="*/ 280 w 282"/>
                <a:gd name="T91" fmla="*/ 266 h 288"/>
                <a:gd name="T92" fmla="*/ 272 w 282"/>
                <a:gd name="T93" fmla="*/ 270 h 288"/>
                <a:gd name="T94" fmla="*/ 264 w 282"/>
                <a:gd name="T95" fmla="*/ 278 h 288"/>
                <a:gd name="T96" fmla="*/ 215 w 282"/>
                <a:gd name="T97" fmla="*/ 266 h 288"/>
                <a:gd name="T98" fmla="*/ 201 w 282"/>
                <a:gd name="T99" fmla="*/ 273 h 288"/>
                <a:gd name="T100" fmla="*/ 195 w 282"/>
                <a:gd name="T101" fmla="*/ 288 h 28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2" h="288">
                  <a:moveTo>
                    <a:pt x="195" y="288"/>
                  </a:moveTo>
                  <a:lnTo>
                    <a:pt x="149" y="257"/>
                  </a:lnTo>
                  <a:lnTo>
                    <a:pt x="109" y="248"/>
                  </a:lnTo>
                  <a:lnTo>
                    <a:pt x="41" y="191"/>
                  </a:lnTo>
                  <a:lnTo>
                    <a:pt x="36" y="158"/>
                  </a:lnTo>
                  <a:lnTo>
                    <a:pt x="18" y="138"/>
                  </a:lnTo>
                  <a:lnTo>
                    <a:pt x="30" y="112"/>
                  </a:lnTo>
                  <a:lnTo>
                    <a:pt x="26" y="99"/>
                  </a:lnTo>
                  <a:lnTo>
                    <a:pt x="0" y="94"/>
                  </a:lnTo>
                  <a:lnTo>
                    <a:pt x="21" y="85"/>
                  </a:lnTo>
                  <a:lnTo>
                    <a:pt x="78" y="72"/>
                  </a:lnTo>
                  <a:lnTo>
                    <a:pt x="83" y="41"/>
                  </a:lnTo>
                  <a:lnTo>
                    <a:pt x="121" y="22"/>
                  </a:lnTo>
                  <a:lnTo>
                    <a:pt x="141" y="21"/>
                  </a:lnTo>
                  <a:lnTo>
                    <a:pt x="153" y="0"/>
                  </a:lnTo>
                  <a:lnTo>
                    <a:pt x="175" y="3"/>
                  </a:lnTo>
                  <a:lnTo>
                    <a:pt x="195" y="2"/>
                  </a:lnTo>
                  <a:lnTo>
                    <a:pt x="221" y="3"/>
                  </a:lnTo>
                  <a:lnTo>
                    <a:pt x="219" y="13"/>
                  </a:lnTo>
                  <a:lnTo>
                    <a:pt x="219" y="38"/>
                  </a:lnTo>
                  <a:lnTo>
                    <a:pt x="222" y="49"/>
                  </a:lnTo>
                  <a:lnTo>
                    <a:pt x="205" y="76"/>
                  </a:lnTo>
                  <a:lnTo>
                    <a:pt x="210" y="85"/>
                  </a:lnTo>
                  <a:lnTo>
                    <a:pt x="226" y="85"/>
                  </a:lnTo>
                  <a:lnTo>
                    <a:pt x="238" y="89"/>
                  </a:lnTo>
                  <a:lnTo>
                    <a:pt x="243" y="95"/>
                  </a:lnTo>
                  <a:lnTo>
                    <a:pt x="234" y="110"/>
                  </a:lnTo>
                  <a:lnTo>
                    <a:pt x="245" y="122"/>
                  </a:lnTo>
                  <a:lnTo>
                    <a:pt x="236" y="126"/>
                  </a:lnTo>
                  <a:lnTo>
                    <a:pt x="223" y="127"/>
                  </a:lnTo>
                  <a:lnTo>
                    <a:pt x="211" y="137"/>
                  </a:lnTo>
                  <a:lnTo>
                    <a:pt x="210" y="151"/>
                  </a:lnTo>
                  <a:lnTo>
                    <a:pt x="208" y="156"/>
                  </a:lnTo>
                  <a:lnTo>
                    <a:pt x="211" y="167"/>
                  </a:lnTo>
                  <a:lnTo>
                    <a:pt x="211" y="178"/>
                  </a:lnTo>
                  <a:lnTo>
                    <a:pt x="215" y="195"/>
                  </a:lnTo>
                  <a:lnTo>
                    <a:pt x="223" y="204"/>
                  </a:lnTo>
                  <a:lnTo>
                    <a:pt x="221" y="210"/>
                  </a:lnTo>
                  <a:lnTo>
                    <a:pt x="228" y="219"/>
                  </a:lnTo>
                  <a:lnTo>
                    <a:pt x="268" y="215"/>
                  </a:lnTo>
                  <a:lnTo>
                    <a:pt x="274" y="221"/>
                  </a:lnTo>
                  <a:lnTo>
                    <a:pt x="274" y="224"/>
                  </a:lnTo>
                  <a:lnTo>
                    <a:pt x="268" y="232"/>
                  </a:lnTo>
                  <a:lnTo>
                    <a:pt x="270" y="240"/>
                  </a:lnTo>
                  <a:lnTo>
                    <a:pt x="282" y="259"/>
                  </a:lnTo>
                  <a:lnTo>
                    <a:pt x="280" y="266"/>
                  </a:lnTo>
                  <a:lnTo>
                    <a:pt x="272" y="270"/>
                  </a:lnTo>
                  <a:lnTo>
                    <a:pt x="264" y="278"/>
                  </a:lnTo>
                  <a:lnTo>
                    <a:pt x="215" y="266"/>
                  </a:lnTo>
                  <a:lnTo>
                    <a:pt x="201" y="273"/>
                  </a:lnTo>
                  <a:lnTo>
                    <a:pt x="195" y="28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86" name="Freeform 639">
              <a:extLst>
                <a:ext uri="{FF2B5EF4-FFF2-40B4-BE49-F238E27FC236}">
                  <a16:creationId xmlns:a16="http://schemas.microsoft.com/office/drawing/2014/main" id="{3F163F67-4126-4A3D-8084-005C082C9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0" y="2596"/>
              <a:ext cx="97" cy="119"/>
            </a:xfrm>
            <a:custGeom>
              <a:avLst/>
              <a:gdLst>
                <a:gd name="T0" fmla="*/ 49 w 97"/>
                <a:gd name="T1" fmla="*/ 119 h 119"/>
                <a:gd name="T2" fmla="*/ 38 w 97"/>
                <a:gd name="T3" fmla="*/ 111 h 119"/>
                <a:gd name="T4" fmla="*/ 29 w 97"/>
                <a:gd name="T5" fmla="*/ 113 h 119"/>
                <a:gd name="T6" fmla="*/ 15 w 97"/>
                <a:gd name="T7" fmla="*/ 114 h 119"/>
                <a:gd name="T8" fmla="*/ 5 w 97"/>
                <a:gd name="T9" fmla="*/ 111 h 119"/>
                <a:gd name="T10" fmla="*/ 10 w 97"/>
                <a:gd name="T11" fmla="*/ 90 h 119"/>
                <a:gd name="T12" fmla="*/ 7 w 97"/>
                <a:gd name="T13" fmla="*/ 81 h 119"/>
                <a:gd name="T14" fmla="*/ 16 w 97"/>
                <a:gd name="T15" fmla="*/ 69 h 119"/>
                <a:gd name="T16" fmla="*/ 0 w 97"/>
                <a:gd name="T17" fmla="*/ 14 h 119"/>
                <a:gd name="T18" fmla="*/ 10 w 97"/>
                <a:gd name="T19" fmla="*/ 0 h 119"/>
                <a:gd name="T20" fmla="*/ 23 w 97"/>
                <a:gd name="T21" fmla="*/ 29 h 119"/>
                <a:gd name="T22" fmla="*/ 38 w 97"/>
                <a:gd name="T23" fmla="*/ 26 h 119"/>
                <a:gd name="T24" fmla="*/ 60 w 97"/>
                <a:gd name="T25" fmla="*/ 45 h 119"/>
                <a:gd name="T26" fmla="*/ 90 w 97"/>
                <a:gd name="T27" fmla="*/ 44 h 119"/>
                <a:gd name="T28" fmla="*/ 97 w 97"/>
                <a:gd name="T29" fmla="*/ 68 h 119"/>
                <a:gd name="T30" fmla="*/ 85 w 97"/>
                <a:gd name="T31" fmla="*/ 72 h 119"/>
                <a:gd name="T32" fmla="*/ 87 w 97"/>
                <a:gd name="T33" fmla="*/ 91 h 119"/>
                <a:gd name="T34" fmla="*/ 80 w 97"/>
                <a:gd name="T35" fmla="*/ 105 h 119"/>
                <a:gd name="T36" fmla="*/ 70 w 97"/>
                <a:gd name="T37" fmla="*/ 105 h 119"/>
                <a:gd name="T38" fmla="*/ 54 w 97"/>
                <a:gd name="T39" fmla="*/ 113 h 119"/>
                <a:gd name="T40" fmla="*/ 49 w 97"/>
                <a:gd name="T41" fmla="*/ 119 h 11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7" h="119">
                  <a:moveTo>
                    <a:pt x="49" y="119"/>
                  </a:moveTo>
                  <a:lnTo>
                    <a:pt x="38" y="111"/>
                  </a:lnTo>
                  <a:lnTo>
                    <a:pt x="29" y="113"/>
                  </a:lnTo>
                  <a:lnTo>
                    <a:pt x="15" y="114"/>
                  </a:lnTo>
                  <a:lnTo>
                    <a:pt x="5" y="111"/>
                  </a:lnTo>
                  <a:lnTo>
                    <a:pt x="10" y="90"/>
                  </a:lnTo>
                  <a:lnTo>
                    <a:pt x="7" y="81"/>
                  </a:lnTo>
                  <a:lnTo>
                    <a:pt x="16" y="69"/>
                  </a:lnTo>
                  <a:lnTo>
                    <a:pt x="0" y="14"/>
                  </a:lnTo>
                  <a:lnTo>
                    <a:pt x="10" y="0"/>
                  </a:lnTo>
                  <a:lnTo>
                    <a:pt x="23" y="29"/>
                  </a:lnTo>
                  <a:lnTo>
                    <a:pt x="38" y="26"/>
                  </a:lnTo>
                  <a:lnTo>
                    <a:pt x="60" y="45"/>
                  </a:lnTo>
                  <a:lnTo>
                    <a:pt x="90" y="44"/>
                  </a:lnTo>
                  <a:lnTo>
                    <a:pt x="97" y="68"/>
                  </a:lnTo>
                  <a:lnTo>
                    <a:pt x="85" y="72"/>
                  </a:lnTo>
                  <a:lnTo>
                    <a:pt x="87" y="91"/>
                  </a:lnTo>
                  <a:lnTo>
                    <a:pt x="80" y="105"/>
                  </a:lnTo>
                  <a:lnTo>
                    <a:pt x="70" y="105"/>
                  </a:lnTo>
                  <a:lnTo>
                    <a:pt x="54" y="113"/>
                  </a:lnTo>
                  <a:lnTo>
                    <a:pt x="49" y="11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87" name="Freeform 640">
              <a:extLst>
                <a:ext uri="{FF2B5EF4-FFF2-40B4-BE49-F238E27FC236}">
                  <a16:creationId xmlns:a16="http://schemas.microsoft.com/office/drawing/2014/main" id="{FB9FCC85-2F01-4038-BE5A-EEA5C3A21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5" y="2940"/>
              <a:ext cx="106" cy="122"/>
            </a:xfrm>
            <a:custGeom>
              <a:avLst/>
              <a:gdLst>
                <a:gd name="T0" fmla="*/ 52 w 106"/>
                <a:gd name="T1" fmla="*/ 122 h 122"/>
                <a:gd name="T2" fmla="*/ 44 w 106"/>
                <a:gd name="T3" fmla="*/ 106 h 122"/>
                <a:gd name="T4" fmla="*/ 14 w 106"/>
                <a:gd name="T5" fmla="*/ 116 h 122"/>
                <a:gd name="T6" fmla="*/ 5 w 106"/>
                <a:gd name="T7" fmla="*/ 93 h 122"/>
                <a:gd name="T8" fmla="*/ 7 w 106"/>
                <a:gd name="T9" fmla="*/ 83 h 122"/>
                <a:gd name="T10" fmla="*/ 0 w 106"/>
                <a:gd name="T11" fmla="*/ 68 h 122"/>
                <a:gd name="T12" fmla="*/ 9 w 106"/>
                <a:gd name="T13" fmla="*/ 28 h 122"/>
                <a:gd name="T14" fmla="*/ 10 w 106"/>
                <a:gd name="T15" fmla="*/ 10 h 122"/>
                <a:gd name="T16" fmla="*/ 26 w 106"/>
                <a:gd name="T17" fmla="*/ 9 h 122"/>
                <a:gd name="T18" fmla="*/ 38 w 106"/>
                <a:gd name="T19" fmla="*/ 0 h 122"/>
                <a:gd name="T20" fmla="*/ 49 w 106"/>
                <a:gd name="T21" fmla="*/ 8 h 122"/>
                <a:gd name="T22" fmla="*/ 65 w 106"/>
                <a:gd name="T23" fmla="*/ 23 h 122"/>
                <a:gd name="T24" fmla="*/ 61 w 106"/>
                <a:gd name="T25" fmla="*/ 43 h 122"/>
                <a:gd name="T26" fmla="*/ 77 w 106"/>
                <a:gd name="T27" fmla="*/ 52 h 122"/>
                <a:gd name="T28" fmla="*/ 63 w 106"/>
                <a:gd name="T29" fmla="*/ 72 h 122"/>
                <a:gd name="T30" fmla="*/ 78 w 106"/>
                <a:gd name="T31" fmla="*/ 87 h 122"/>
                <a:gd name="T32" fmla="*/ 89 w 106"/>
                <a:gd name="T33" fmla="*/ 72 h 122"/>
                <a:gd name="T34" fmla="*/ 106 w 106"/>
                <a:gd name="T35" fmla="*/ 98 h 122"/>
                <a:gd name="T36" fmla="*/ 67 w 106"/>
                <a:gd name="T37" fmla="*/ 103 h 122"/>
                <a:gd name="T38" fmla="*/ 52 w 106"/>
                <a:gd name="T39" fmla="*/ 122 h 12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6" h="122">
                  <a:moveTo>
                    <a:pt x="52" y="122"/>
                  </a:moveTo>
                  <a:lnTo>
                    <a:pt x="44" y="106"/>
                  </a:lnTo>
                  <a:lnTo>
                    <a:pt x="14" y="116"/>
                  </a:lnTo>
                  <a:lnTo>
                    <a:pt x="5" y="93"/>
                  </a:lnTo>
                  <a:lnTo>
                    <a:pt x="7" y="83"/>
                  </a:lnTo>
                  <a:lnTo>
                    <a:pt x="0" y="68"/>
                  </a:lnTo>
                  <a:lnTo>
                    <a:pt x="9" y="28"/>
                  </a:lnTo>
                  <a:lnTo>
                    <a:pt x="10" y="10"/>
                  </a:lnTo>
                  <a:lnTo>
                    <a:pt x="26" y="9"/>
                  </a:lnTo>
                  <a:lnTo>
                    <a:pt x="38" y="0"/>
                  </a:lnTo>
                  <a:lnTo>
                    <a:pt x="49" y="8"/>
                  </a:lnTo>
                  <a:lnTo>
                    <a:pt x="65" y="23"/>
                  </a:lnTo>
                  <a:lnTo>
                    <a:pt x="61" y="43"/>
                  </a:lnTo>
                  <a:lnTo>
                    <a:pt x="77" y="52"/>
                  </a:lnTo>
                  <a:lnTo>
                    <a:pt x="63" y="72"/>
                  </a:lnTo>
                  <a:lnTo>
                    <a:pt x="78" y="87"/>
                  </a:lnTo>
                  <a:lnTo>
                    <a:pt x="89" y="72"/>
                  </a:lnTo>
                  <a:lnTo>
                    <a:pt x="106" y="98"/>
                  </a:lnTo>
                  <a:lnTo>
                    <a:pt x="67" y="103"/>
                  </a:lnTo>
                  <a:lnTo>
                    <a:pt x="52" y="12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88" name="Freeform 641">
              <a:extLst>
                <a:ext uri="{FF2B5EF4-FFF2-40B4-BE49-F238E27FC236}">
                  <a16:creationId xmlns:a16="http://schemas.microsoft.com/office/drawing/2014/main" id="{6BCB6A1D-0636-4595-AA60-C95BC5788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0" y="3056"/>
              <a:ext cx="77" cy="99"/>
            </a:xfrm>
            <a:custGeom>
              <a:avLst/>
              <a:gdLst>
                <a:gd name="T0" fmla="*/ 12 w 77"/>
                <a:gd name="T1" fmla="*/ 99 h 99"/>
                <a:gd name="T2" fmla="*/ 12 w 77"/>
                <a:gd name="T3" fmla="*/ 44 h 99"/>
                <a:gd name="T4" fmla="*/ 10 w 77"/>
                <a:gd name="T5" fmla="*/ 30 h 99"/>
                <a:gd name="T6" fmla="*/ 0 w 77"/>
                <a:gd name="T7" fmla="*/ 12 h 99"/>
                <a:gd name="T8" fmla="*/ 6 w 77"/>
                <a:gd name="T9" fmla="*/ 0 h 99"/>
                <a:gd name="T10" fmla="*/ 19 w 77"/>
                <a:gd name="T11" fmla="*/ 18 h 99"/>
                <a:gd name="T12" fmla="*/ 49 w 77"/>
                <a:gd name="T13" fmla="*/ 28 h 99"/>
                <a:gd name="T14" fmla="*/ 59 w 77"/>
                <a:gd name="T15" fmla="*/ 49 h 99"/>
                <a:gd name="T16" fmla="*/ 62 w 77"/>
                <a:gd name="T17" fmla="*/ 76 h 99"/>
                <a:gd name="T18" fmla="*/ 77 w 77"/>
                <a:gd name="T19" fmla="*/ 86 h 99"/>
                <a:gd name="T20" fmla="*/ 51 w 77"/>
                <a:gd name="T21" fmla="*/ 87 h 99"/>
                <a:gd name="T22" fmla="*/ 59 w 77"/>
                <a:gd name="T23" fmla="*/ 99 h 99"/>
                <a:gd name="T24" fmla="*/ 12 w 77"/>
                <a:gd name="T25" fmla="*/ 99 h 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7" h="99">
                  <a:moveTo>
                    <a:pt x="12" y="99"/>
                  </a:moveTo>
                  <a:lnTo>
                    <a:pt x="12" y="44"/>
                  </a:lnTo>
                  <a:lnTo>
                    <a:pt x="10" y="30"/>
                  </a:lnTo>
                  <a:lnTo>
                    <a:pt x="0" y="12"/>
                  </a:lnTo>
                  <a:lnTo>
                    <a:pt x="6" y="0"/>
                  </a:lnTo>
                  <a:lnTo>
                    <a:pt x="19" y="18"/>
                  </a:lnTo>
                  <a:lnTo>
                    <a:pt x="49" y="28"/>
                  </a:lnTo>
                  <a:lnTo>
                    <a:pt x="59" y="49"/>
                  </a:lnTo>
                  <a:lnTo>
                    <a:pt x="62" y="76"/>
                  </a:lnTo>
                  <a:lnTo>
                    <a:pt x="77" y="86"/>
                  </a:lnTo>
                  <a:lnTo>
                    <a:pt x="51" y="87"/>
                  </a:lnTo>
                  <a:lnTo>
                    <a:pt x="59" y="99"/>
                  </a:lnTo>
                  <a:lnTo>
                    <a:pt x="12" y="9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89" name="Freeform 642">
              <a:extLst>
                <a:ext uri="{FF2B5EF4-FFF2-40B4-BE49-F238E27FC236}">
                  <a16:creationId xmlns:a16="http://schemas.microsoft.com/office/drawing/2014/main" id="{65BA249A-D6A8-40BE-82A7-23C51D2BB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" y="1992"/>
              <a:ext cx="144" cy="174"/>
            </a:xfrm>
            <a:custGeom>
              <a:avLst/>
              <a:gdLst>
                <a:gd name="T0" fmla="*/ 61 w 144"/>
                <a:gd name="T1" fmla="*/ 174 h 174"/>
                <a:gd name="T2" fmla="*/ 51 w 144"/>
                <a:gd name="T3" fmla="*/ 160 h 174"/>
                <a:gd name="T4" fmla="*/ 32 w 144"/>
                <a:gd name="T5" fmla="*/ 157 h 174"/>
                <a:gd name="T6" fmla="*/ 24 w 144"/>
                <a:gd name="T7" fmla="*/ 133 h 174"/>
                <a:gd name="T8" fmla="*/ 0 w 144"/>
                <a:gd name="T9" fmla="*/ 108 h 174"/>
                <a:gd name="T10" fmla="*/ 22 w 144"/>
                <a:gd name="T11" fmla="*/ 82 h 174"/>
                <a:gd name="T12" fmla="*/ 37 w 144"/>
                <a:gd name="T13" fmla="*/ 81 h 174"/>
                <a:gd name="T14" fmla="*/ 46 w 144"/>
                <a:gd name="T15" fmla="*/ 62 h 174"/>
                <a:gd name="T16" fmla="*/ 71 w 144"/>
                <a:gd name="T17" fmla="*/ 53 h 174"/>
                <a:gd name="T18" fmla="*/ 81 w 144"/>
                <a:gd name="T19" fmla="*/ 23 h 174"/>
                <a:gd name="T20" fmla="*/ 111 w 144"/>
                <a:gd name="T21" fmla="*/ 0 h 174"/>
                <a:gd name="T22" fmla="*/ 125 w 144"/>
                <a:gd name="T23" fmla="*/ 30 h 174"/>
                <a:gd name="T24" fmla="*/ 124 w 144"/>
                <a:gd name="T25" fmla="*/ 41 h 174"/>
                <a:gd name="T26" fmla="*/ 132 w 144"/>
                <a:gd name="T27" fmla="*/ 66 h 174"/>
                <a:gd name="T28" fmla="*/ 144 w 144"/>
                <a:gd name="T29" fmla="*/ 80 h 174"/>
                <a:gd name="T30" fmla="*/ 117 w 144"/>
                <a:gd name="T31" fmla="*/ 115 h 174"/>
                <a:gd name="T32" fmla="*/ 126 w 144"/>
                <a:gd name="T33" fmla="*/ 133 h 174"/>
                <a:gd name="T34" fmla="*/ 117 w 144"/>
                <a:gd name="T35" fmla="*/ 160 h 174"/>
                <a:gd name="T36" fmla="*/ 97 w 144"/>
                <a:gd name="T37" fmla="*/ 165 h 174"/>
                <a:gd name="T38" fmla="*/ 85 w 144"/>
                <a:gd name="T39" fmla="*/ 155 h 174"/>
                <a:gd name="T40" fmla="*/ 68 w 144"/>
                <a:gd name="T41" fmla="*/ 163 h 174"/>
                <a:gd name="T42" fmla="*/ 61 w 144"/>
                <a:gd name="T43" fmla="*/ 174 h 17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44" h="174">
                  <a:moveTo>
                    <a:pt x="61" y="174"/>
                  </a:moveTo>
                  <a:lnTo>
                    <a:pt x="51" y="160"/>
                  </a:lnTo>
                  <a:lnTo>
                    <a:pt x="32" y="157"/>
                  </a:lnTo>
                  <a:lnTo>
                    <a:pt x="24" y="133"/>
                  </a:lnTo>
                  <a:lnTo>
                    <a:pt x="0" y="108"/>
                  </a:lnTo>
                  <a:lnTo>
                    <a:pt x="22" y="82"/>
                  </a:lnTo>
                  <a:lnTo>
                    <a:pt x="37" y="81"/>
                  </a:lnTo>
                  <a:lnTo>
                    <a:pt x="46" y="62"/>
                  </a:lnTo>
                  <a:lnTo>
                    <a:pt x="71" y="53"/>
                  </a:lnTo>
                  <a:lnTo>
                    <a:pt x="81" y="23"/>
                  </a:lnTo>
                  <a:lnTo>
                    <a:pt x="111" y="0"/>
                  </a:lnTo>
                  <a:lnTo>
                    <a:pt x="125" y="30"/>
                  </a:lnTo>
                  <a:lnTo>
                    <a:pt x="124" y="41"/>
                  </a:lnTo>
                  <a:lnTo>
                    <a:pt x="132" y="66"/>
                  </a:lnTo>
                  <a:lnTo>
                    <a:pt x="144" y="80"/>
                  </a:lnTo>
                  <a:lnTo>
                    <a:pt x="117" y="115"/>
                  </a:lnTo>
                  <a:lnTo>
                    <a:pt x="126" y="133"/>
                  </a:lnTo>
                  <a:lnTo>
                    <a:pt x="117" y="160"/>
                  </a:lnTo>
                  <a:lnTo>
                    <a:pt x="97" y="165"/>
                  </a:lnTo>
                  <a:lnTo>
                    <a:pt x="85" y="155"/>
                  </a:lnTo>
                  <a:lnTo>
                    <a:pt x="68" y="163"/>
                  </a:lnTo>
                  <a:lnTo>
                    <a:pt x="61" y="17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90" name="Freeform 643">
              <a:extLst>
                <a:ext uri="{FF2B5EF4-FFF2-40B4-BE49-F238E27FC236}">
                  <a16:creationId xmlns:a16="http://schemas.microsoft.com/office/drawing/2014/main" id="{1495387F-36FA-4671-9624-36AFE1F1F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9" y="2924"/>
              <a:ext cx="120" cy="160"/>
            </a:xfrm>
            <a:custGeom>
              <a:avLst/>
              <a:gdLst>
                <a:gd name="T0" fmla="*/ 77 w 120"/>
                <a:gd name="T1" fmla="*/ 160 h 160"/>
                <a:gd name="T2" fmla="*/ 67 w 120"/>
                <a:gd name="T3" fmla="*/ 153 h 160"/>
                <a:gd name="T4" fmla="*/ 55 w 120"/>
                <a:gd name="T5" fmla="*/ 144 h 160"/>
                <a:gd name="T6" fmla="*/ 25 w 120"/>
                <a:gd name="T7" fmla="*/ 139 h 160"/>
                <a:gd name="T8" fmla="*/ 19 w 120"/>
                <a:gd name="T9" fmla="*/ 121 h 160"/>
                <a:gd name="T10" fmla="*/ 14 w 120"/>
                <a:gd name="T11" fmla="*/ 112 h 160"/>
                <a:gd name="T12" fmla="*/ 18 w 120"/>
                <a:gd name="T13" fmla="*/ 92 h 160"/>
                <a:gd name="T14" fmla="*/ 0 w 120"/>
                <a:gd name="T15" fmla="*/ 62 h 160"/>
                <a:gd name="T16" fmla="*/ 22 w 120"/>
                <a:gd name="T17" fmla="*/ 46 h 160"/>
                <a:gd name="T18" fmla="*/ 40 w 120"/>
                <a:gd name="T19" fmla="*/ 31 h 160"/>
                <a:gd name="T20" fmla="*/ 42 w 120"/>
                <a:gd name="T21" fmla="*/ 24 h 160"/>
                <a:gd name="T22" fmla="*/ 45 w 120"/>
                <a:gd name="T23" fmla="*/ 19 h 160"/>
                <a:gd name="T24" fmla="*/ 41 w 120"/>
                <a:gd name="T25" fmla="*/ 9 h 160"/>
                <a:gd name="T26" fmla="*/ 35 w 120"/>
                <a:gd name="T27" fmla="*/ 2 h 160"/>
                <a:gd name="T28" fmla="*/ 41 w 120"/>
                <a:gd name="T29" fmla="*/ 0 h 160"/>
                <a:gd name="T30" fmla="*/ 52 w 120"/>
                <a:gd name="T31" fmla="*/ 4 h 160"/>
                <a:gd name="T32" fmla="*/ 59 w 120"/>
                <a:gd name="T33" fmla="*/ 10 h 160"/>
                <a:gd name="T34" fmla="*/ 63 w 120"/>
                <a:gd name="T35" fmla="*/ 25 h 160"/>
                <a:gd name="T36" fmla="*/ 75 w 120"/>
                <a:gd name="T37" fmla="*/ 38 h 160"/>
                <a:gd name="T38" fmla="*/ 88 w 120"/>
                <a:gd name="T39" fmla="*/ 34 h 160"/>
                <a:gd name="T40" fmla="*/ 94 w 120"/>
                <a:gd name="T41" fmla="*/ 52 h 160"/>
                <a:gd name="T42" fmla="*/ 110 w 120"/>
                <a:gd name="T43" fmla="*/ 55 h 160"/>
                <a:gd name="T44" fmla="*/ 111 w 120"/>
                <a:gd name="T45" fmla="*/ 74 h 160"/>
                <a:gd name="T46" fmla="*/ 105 w 120"/>
                <a:gd name="T47" fmla="*/ 86 h 160"/>
                <a:gd name="T48" fmla="*/ 109 w 120"/>
                <a:gd name="T49" fmla="*/ 104 h 160"/>
                <a:gd name="T50" fmla="*/ 111 w 120"/>
                <a:gd name="T51" fmla="*/ 119 h 160"/>
                <a:gd name="T52" fmla="*/ 120 w 120"/>
                <a:gd name="T53" fmla="*/ 131 h 160"/>
                <a:gd name="T54" fmla="*/ 118 w 120"/>
                <a:gd name="T55" fmla="*/ 146 h 160"/>
                <a:gd name="T56" fmla="*/ 117 w 120"/>
                <a:gd name="T57" fmla="*/ 151 h 160"/>
                <a:gd name="T58" fmla="*/ 77 w 120"/>
                <a:gd name="T59" fmla="*/ 160 h 1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0" h="160">
                  <a:moveTo>
                    <a:pt x="77" y="160"/>
                  </a:moveTo>
                  <a:lnTo>
                    <a:pt x="67" y="153"/>
                  </a:lnTo>
                  <a:lnTo>
                    <a:pt x="55" y="144"/>
                  </a:lnTo>
                  <a:lnTo>
                    <a:pt x="25" y="139"/>
                  </a:lnTo>
                  <a:lnTo>
                    <a:pt x="19" y="121"/>
                  </a:lnTo>
                  <a:lnTo>
                    <a:pt x="14" y="112"/>
                  </a:lnTo>
                  <a:lnTo>
                    <a:pt x="18" y="92"/>
                  </a:lnTo>
                  <a:lnTo>
                    <a:pt x="0" y="62"/>
                  </a:lnTo>
                  <a:lnTo>
                    <a:pt x="22" y="46"/>
                  </a:lnTo>
                  <a:lnTo>
                    <a:pt x="40" y="31"/>
                  </a:lnTo>
                  <a:lnTo>
                    <a:pt x="42" y="24"/>
                  </a:lnTo>
                  <a:lnTo>
                    <a:pt x="45" y="19"/>
                  </a:lnTo>
                  <a:lnTo>
                    <a:pt x="41" y="9"/>
                  </a:lnTo>
                  <a:lnTo>
                    <a:pt x="35" y="2"/>
                  </a:lnTo>
                  <a:lnTo>
                    <a:pt x="41" y="0"/>
                  </a:lnTo>
                  <a:lnTo>
                    <a:pt x="52" y="4"/>
                  </a:lnTo>
                  <a:lnTo>
                    <a:pt x="59" y="10"/>
                  </a:lnTo>
                  <a:lnTo>
                    <a:pt x="63" y="25"/>
                  </a:lnTo>
                  <a:lnTo>
                    <a:pt x="75" y="38"/>
                  </a:lnTo>
                  <a:lnTo>
                    <a:pt x="88" y="34"/>
                  </a:lnTo>
                  <a:lnTo>
                    <a:pt x="94" y="52"/>
                  </a:lnTo>
                  <a:lnTo>
                    <a:pt x="110" y="55"/>
                  </a:lnTo>
                  <a:lnTo>
                    <a:pt x="111" y="74"/>
                  </a:lnTo>
                  <a:lnTo>
                    <a:pt x="105" y="86"/>
                  </a:lnTo>
                  <a:lnTo>
                    <a:pt x="109" y="104"/>
                  </a:lnTo>
                  <a:lnTo>
                    <a:pt x="111" y="119"/>
                  </a:lnTo>
                  <a:lnTo>
                    <a:pt x="120" y="131"/>
                  </a:lnTo>
                  <a:lnTo>
                    <a:pt x="118" y="146"/>
                  </a:lnTo>
                  <a:lnTo>
                    <a:pt x="117" y="151"/>
                  </a:lnTo>
                  <a:lnTo>
                    <a:pt x="77" y="16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91" name="Freeform 644">
              <a:extLst>
                <a:ext uri="{FF2B5EF4-FFF2-40B4-BE49-F238E27FC236}">
                  <a16:creationId xmlns:a16="http://schemas.microsoft.com/office/drawing/2014/main" id="{4C2D60EF-D618-4624-8AA8-0DFC34292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0" y="2053"/>
              <a:ext cx="182" cy="194"/>
            </a:xfrm>
            <a:custGeom>
              <a:avLst/>
              <a:gdLst>
                <a:gd name="T0" fmla="*/ 104 w 182"/>
                <a:gd name="T1" fmla="*/ 194 h 194"/>
                <a:gd name="T2" fmla="*/ 49 w 182"/>
                <a:gd name="T3" fmla="*/ 158 h 194"/>
                <a:gd name="T4" fmla="*/ 20 w 182"/>
                <a:gd name="T5" fmla="*/ 116 h 194"/>
                <a:gd name="T6" fmla="*/ 9 w 182"/>
                <a:gd name="T7" fmla="*/ 81 h 194"/>
                <a:gd name="T8" fmla="*/ 4 w 182"/>
                <a:gd name="T9" fmla="*/ 64 h 194"/>
                <a:gd name="T10" fmla="*/ 13 w 182"/>
                <a:gd name="T11" fmla="*/ 61 h 194"/>
                <a:gd name="T12" fmla="*/ 12 w 182"/>
                <a:gd name="T13" fmla="*/ 39 h 194"/>
                <a:gd name="T14" fmla="*/ 0 w 182"/>
                <a:gd name="T15" fmla="*/ 20 h 194"/>
                <a:gd name="T16" fmla="*/ 19 w 182"/>
                <a:gd name="T17" fmla="*/ 0 h 194"/>
                <a:gd name="T18" fmla="*/ 47 w 182"/>
                <a:gd name="T19" fmla="*/ 35 h 194"/>
                <a:gd name="T20" fmla="*/ 70 w 182"/>
                <a:gd name="T21" fmla="*/ 27 h 194"/>
                <a:gd name="T22" fmla="*/ 109 w 182"/>
                <a:gd name="T23" fmla="*/ 52 h 194"/>
                <a:gd name="T24" fmla="*/ 120 w 182"/>
                <a:gd name="T25" fmla="*/ 47 h 194"/>
                <a:gd name="T26" fmla="*/ 144 w 182"/>
                <a:gd name="T27" fmla="*/ 72 h 194"/>
                <a:gd name="T28" fmla="*/ 152 w 182"/>
                <a:gd name="T29" fmla="*/ 96 h 194"/>
                <a:gd name="T30" fmla="*/ 171 w 182"/>
                <a:gd name="T31" fmla="*/ 99 h 194"/>
                <a:gd name="T32" fmla="*/ 181 w 182"/>
                <a:gd name="T33" fmla="*/ 113 h 194"/>
                <a:gd name="T34" fmla="*/ 182 w 182"/>
                <a:gd name="T35" fmla="*/ 128 h 194"/>
                <a:gd name="T36" fmla="*/ 132 w 182"/>
                <a:gd name="T37" fmla="*/ 124 h 194"/>
                <a:gd name="T38" fmla="*/ 122 w 182"/>
                <a:gd name="T39" fmla="*/ 131 h 194"/>
                <a:gd name="T40" fmla="*/ 119 w 182"/>
                <a:gd name="T41" fmla="*/ 144 h 194"/>
                <a:gd name="T42" fmla="*/ 98 w 182"/>
                <a:gd name="T43" fmla="*/ 151 h 194"/>
                <a:gd name="T44" fmla="*/ 109 w 182"/>
                <a:gd name="T45" fmla="*/ 166 h 194"/>
                <a:gd name="T46" fmla="*/ 104 w 182"/>
                <a:gd name="T47" fmla="*/ 194 h 1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82" h="194">
                  <a:moveTo>
                    <a:pt x="104" y="194"/>
                  </a:moveTo>
                  <a:lnTo>
                    <a:pt x="49" y="158"/>
                  </a:lnTo>
                  <a:lnTo>
                    <a:pt x="20" y="116"/>
                  </a:lnTo>
                  <a:lnTo>
                    <a:pt x="9" y="81"/>
                  </a:lnTo>
                  <a:lnTo>
                    <a:pt x="4" y="64"/>
                  </a:lnTo>
                  <a:lnTo>
                    <a:pt x="13" y="61"/>
                  </a:lnTo>
                  <a:lnTo>
                    <a:pt x="12" y="39"/>
                  </a:lnTo>
                  <a:lnTo>
                    <a:pt x="0" y="20"/>
                  </a:lnTo>
                  <a:lnTo>
                    <a:pt x="19" y="0"/>
                  </a:lnTo>
                  <a:lnTo>
                    <a:pt x="47" y="35"/>
                  </a:lnTo>
                  <a:lnTo>
                    <a:pt x="70" y="27"/>
                  </a:lnTo>
                  <a:lnTo>
                    <a:pt x="109" y="52"/>
                  </a:lnTo>
                  <a:lnTo>
                    <a:pt x="120" y="47"/>
                  </a:lnTo>
                  <a:lnTo>
                    <a:pt x="144" y="72"/>
                  </a:lnTo>
                  <a:lnTo>
                    <a:pt x="152" y="96"/>
                  </a:lnTo>
                  <a:lnTo>
                    <a:pt x="171" y="99"/>
                  </a:lnTo>
                  <a:lnTo>
                    <a:pt x="181" y="113"/>
                  </a:lnTo>
                  <a:lnTo>
                    <a:pt x="182" y="128"/>
                  </a:lnTo>
                  <a:lnTo>
                    <a:pt x="132" y="124"/>
                  </a:lnTo>
                  <a:lnTo>
                    <a:pt x="122" y="131"/>
                  </a:lnTo>
                  <a:lnTo>
                    <a:pt x="119" y="144"/>
                  </a:lnTo>
                  <a:lnTo>
                    <a:pt x="98" y="151"/>
                  </a:lnTo>
                  <a:lnTo>
                    <a:pt x="109" y="166"/>
                  </a:lnTo>
                  <a:lnTo>
                    <a:pt x="104" y="19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92" name="Freeform 645">
              <a:extLst>
                <a:ext uri="{FF2B5EF4-FFF2-40B4-BE49-F238E27FC236}">
                  <a16:creationId xmlns:a16="http://schemas.microsoft.com/office/drawing/2014/main" id="{73E27B97-072B-429B-A097-569F92854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3" y="3041"/>
              <a:ext cx="96" cy="98"/>
            </a:xfrm>
            <a:custGeom>
              <a:avLst/>
              <a:gdLst>
                <a:gd name="T0" fmla="*/ 35 w 96"/>
                <a:gd name="T1" fmla="*/ 98 h 98"/>
                <a:gd name="T2" fmla="*/ 26 w 96"/>
                <a:gd name="T3" fmla="*/ 77 h 98"/>
                <a:gd name="T4" fmla="*/ 15 w 96"/>
                <a:gd name="T5" fmla="*/ 70 h 98"/>
                <a:gd name="T6" fmla="*/ 5 w 96"/>
                <a:gd name="T7" fmla="*/ 68 h 98"/>
                <a:gd name="T8" fmla="*/ 8 w 96"/>
                <a:gd name="T9" fmla="*/ 52 h 98"/>
                <a:gd name="T10" fmla="*/ 0 w 96"/>
                <a:gd name="T11" fmla="*/ 44 h 98"/>
                <a:gd name="T12" fmla="*/ 0 w 96"/>
                <a:gd name="T13" fmla="*/ 36 h 98"/>
                <a:gd name="T14" fmla="*/ 13 w 96"/>
                <a:gd name="T15" fmla="*/ 39 h 98"/>
                <a:gd name="T16" fmla="*/ 13 w 96"/>
                <a:gd name="T17" fmla="*/ 26 h 98"/>
                <a:gd name="T18" fmla="*/ 25 w 96"/>
                <a:gd name="T19" fmla="*/ 10 h 98"/>
                <a:gd name="T20" fmla="*/ 72 w 96"/>
                <a:gd name="T21" fmla="*/ 0 h 98"/>
                <a:gd name="T22" fmla="*/ 94 w 96"/>
                <a:gd name="T23" fmla="*/ 29 h 98"/>
                <a:gd name="T24" fmla="*/ 80 w 96"/>
                <a:gd name="T25" fmla="*/ 42 h 98"/>
                <a:gd name="T26" fmla="*/ 82 w 96"/>
                <a:gd name="T27" fmla="*/ 52 h 98"/>
                <a:gd name="T28" fmla="*/ 96 w 96"/>
                <a:gd name="T29" fmla="*/ 62 h 98"/>
                <a:gd name="T30" fmla="*/ 85 w 96"/>
                <a:gd name="T31" fmla="*/ 76 h 98"/>
                <a:gd name="T32" fmla="*/ 65 w 96"/>
                <a:gd name="T33" fmla="*/ 85 h 98"/>
                <a:gd name="T34" fmla="*/ 47 w 96"/>
                <a:gd name="T35" fmla="*/ 82 h 98"/>
                <a:gd name="T36" fmla="*/ 44 w 96"/>
                <a:gd name="T37" fmla="*/ 91 h 98"/>
                <a:gd name="T38" fmla="*/ 35 w 96"/>
                <a:gd name="T39" fmla="*/ 98 h 9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6" h="98">
                  <a:moveTo>
                    <a:pt x="35" y="98"/>
                  </a:moveTo>
                  <a:lnTo>
                    <a:pt x="26" y="77"/>
                  </a:lnTo>
                  <a:lnTo>
                    <a:pt x="15" y="70"/>
                  </a:lnTo>
                  <a:lnTo>
                    <a:pt x="5" y="68"/>
                  </a:lnTo>
                  <a:lnTo>
                    <a:pt x="8" y="52"/>
                  </a:lnTo>
                  <a:lnTo>
                    <a:pt x="0" y="44"/>
                  </a:lnTo>
                  <a:lnTo>
                    <a:pt x="0" y="36"/>
                  </a:lnTo>
                  <a:lnTo>
                    <a:pt x="13" y="39"/>
                  </a:lnTo>
                  <a:lnTo>
                    <a:pt x="13" y="26"/>
                  </a:lnTo>
                  <a:lnTo>
                    <a:pt x="25" y="10"/>
                  </a:lnTo>
                  <a:lnTo>
                    <a:pt x="72" y="0"/>
                  </a:lnTo>
                  <a:lnTo>
                    <a:pt x="94" y="29"/>
                  </a:lnTo>
                  <a:lnTo>
                    <a:pt x="80" y="42"/>
                  </a:lnTo>
                  <a:lnTo>
                    <a:pt x="82" y="52"/>
                  </a:lnTo>
                  <a:lnTo>
                    <a:pt x="96" y="62"/>
                  </a:lnTo>
                  <a:lnTo>
                    <a:pt x="85" y="76"/>
                  </a:lnTo>
                  <a:lnTo>
                    <a:pt x="65" y="85"/>
                  </a:lnTo>
                  <a:lnTo>
                    <a:pt x="47" y="82"/>
                  </a:lnTo>
                  <a:lnTo>
                    <a:pt x="44" y="91"/>
                  </a:lnTo>
                  <a:lnTo>
                    <a:pt x="35" y="9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93" name="Freeform 646">
              <a:extLst>
                <a:ext uri="{FF2B5EF4-FFF2-40B4-BE49-F238E27FC236}">
                  <a16:creationId xmlns:a16="http://schemas.microsoft.com/office/drawing/2014/main" id="{98C25735-34DC-4FB9-BEBC-6ED88C4DB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1" y="1682"/>
              <a:ext cx="191" cy="183"/>
            </a:xfrm>
            <a:custGeom>
              <a:avLst/>
              <a:gdLst>
                <a:gd name="T0" fmla="*/ 59 w 191"/>
                <a:gd name="T1" fmla="*/ 183 h 183"/>
                <a:gd name="T2" fmla="*/ 56 w 191"/>
                <a:gd name="T3" fmla="*/ 157 h 183"/>
                <a:gd name="T4" fmla="*/ 36 w 191"/>
                <a:gd name="T5" fmla="*/ 136 h 183"/>
                <a:gd name="T6" fmla="*/ 21 w 191"/>
                <a:gd name="T7" fmla="*/ 135 h 183"/>
                <a:gd name="T8" fmla="*/ 9 w 191"/>
                <a:gd name="T9" fmla="*/ 105 h 183"/>
                <a:gd name="T10" fmla="*/ 15 w 191"/>
                <a:gd name="T11" fmla="*/ 61 h 183"/>
                <a:gd name="T12" fmla="*/ 0 w 191"/>
                <a:gd name="T13" fmla="*/ 22 h 183"/>
                <a:gd name="T14" fmla="*/ 6 w 191"/>
                <a:gd name="T15" fmla="*/ 8 h 183"/>
                <a:gd name="T16" fmla="*/ 64 w 191"/>
                <a:gd name="T17" fmla="*/ 15 h 183"/>
                <a:gd name="T18" fmla="*/ 100 w 191"/>
                <a:gd name="T19" fmla="*/ 0 h 183"/>
                <a:gd name="T20" fmla="*/ 117 w 191"/>
                <a:gd name="T21" fmla="*/ 33 h 183"/>
                <a:gd name="T22" fmla="*/ 121 w 191"/>
                <a:gd name="T23" fmla="*/ 69 h 183"/>
                <a:gd name="T24" fmla="*/ 144 w 191"/>
                <a:gd name="T25" fmla="*/ 75 h 183"/>
                <a:gd name="T26" fmla="*/ 154 w 191"/>
                <a:gd name="T27" fmla="*/ 60 h 183"/>
                <a:gd name="T28" fmla="*/ 171 w 191"/>
                <a:gd name="T29" fmla="*/ 83 h 183"/>
                <a:gd name="T30" fmla="*/ 191 w 191"/>
                <a:gd name="T31" fmla="*/ 98 h 183"/>
                <a:gd name="T32" fmla="*/ 179 w 191"/>
                <a:gd name="T33" fmla="*/ 119 h 183"/>
                <a:gd name="T34" fmla="*/ 159 w 191"/>
                <a:gd name="T35" fmla="*/ 120 h 183"/>
                <a:gd name="T36" fmla="*/ 121 w 191"/>
                <a:gd name="T37" fmla="*/ 139 h 183"/>
                <a:gd name="T38" fmla="*/ 116 w 191"/>
                <a:gd name="T39" fmla="*/ 170 h 183"/>
                <a:gd name="T40" fmla="*/ 59 w 191"/>
                <a:gd name="T41" fmla="*/ 183 h 1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91" h="183">
                  <a:moveTo>
                    <a:pt x="59" y="183"/>
                  </a:moveTo>
                  <a:lnTo>
                    <a:pt x="56" y="157"/>
                  </a:lnTo>
                  <a:lnTo>
                    <a:pt x="36" y="136"/>
                  </a:lnTo>
                  <a:lnTo>
                    <a:pt x="21" y="135"/>
                  </a:lnTo>
                  <a:lnTo>
                    <a:pt x="9" y="105"/>
                  </a:lnTo>
                  <a:lnTo>
                    <a:pt x="15" y="61"/>
                  </a:lnTo>
                  <a:lnTo>
                    <a:pt x="0" y="22"/>
                  </a:lnTo>
                  <a:lnTo>
                    <a:pt x="6" y="8"/>
                  </a:lnTo>
                  <a:lnTo>
                    <a:pt x="64" y="15"/>
                  </a:lnTo>
                  <a:lnTo>
                    <a:pt x="100" y="0"/>
                  </a:lnTo>
                  <a:lnTo>
                    <a:pt x="117" y="33"/>
                  </a:lnTo>
                  <a:lnTo>
                    <a:pt x="121" y="69"/>
                  </a:lnTo>
                  <a:lnTo>
                    <a:pt x="144" y="75"/>
                  </a:lnTo>
                  <a:lnTo>
                    <a:pt x="154" y="60"/>
                  </a:lnTo>
                  <a:lnTo>
                    <a:pt x="171" y="83"/>
                  </a:lnTo>
                  <a:lnTo>
                    <a:pt x="191" y="98"/>
                  </a:lnTo>
                  <a:lnTo>
                    <a:pt x="179" y="119"/>
                  </a:lnTo>
                  <a:lnTo>
                    <a:pt x="159" y="120"/>
                  </a:lnTo>
                  <a:lnTo>
                    <a:pt x="121" y="139"/>
                  </a:lnTo>
                  <a:lnTo>
                    <a:pt x="116" y="170"/>
                  </a:lnTo>
                  <a:lnTo>
                    <a:pt x="59" y="18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94" name="Freeform 647">
              <a:extLst>
                <a:ext uri="{FF2B5EF4-FFF2-40B4-BE49-F238E27FC236}">
                  <a16:creationId xmlns:a16="http://schemas.microsoft.com/office/drawing/2014/main" id="{D3B3E72D-7936-4E74-82C0-85BEA1545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" y="3238"/>
              <a:ext cx="42" cy="39"/>
            </a:xfrm>
            <a:custGeom>
              <a:avLst/>
              <a:gdLst>
                <a:gd name="T0" fmla="*/ 29 w 42"/>
                <a:gd name="T1" fmla="*/ 39 h 39"/>
                <a:gd name="T2" fmla="*/ 21 w 42"/>
                <a:gd name="T3" fmla="*/ 38 h 39"/>
                <a:gd name="T4" fmla="*/ 17 w 42"/>
                <a:gd name="T5" fmla="*/ 30 h 39"/>
                <a:gd name="T6" fmla="*/ 16 w 42"/>
                <a:gd name="T7" fmla="*/ 21 h 39"/>
                <a:gd name="T8" fmla="*/ 11 w 42"/>
                <a:gd name="T9" fmla="*/ 15 h 39"/>
                <a:gd name="T10" fmla="*/ 6 w 42"/>
                <a:gd name="T11" fmla="*/ 12 h 39"/>
                <a:gd name="T12" fmla="*/ 3 w 42"/>
                <a:gd name="T13" fmla="*/ 8 h 39"/>
                <a:gd name="T14" fmla="*/ 0 w 42"/>
                <a:gd name="T15" fmla="*/ 2 h 39"/>
                <a:gd name="T16" fmla="*/ 0 w 42"/>
                <a:gd name="T17" fmla="*/ 0 h 39"/>
                <a:gd name="T18" fmla="*/ 22 w 42"/>
                <a:gd name="T19" fmla="*/ 2 h 39"/>
                <a:gd name="T20" fmla="*/ 35 w 42"/>
                <a:gd name="T21" fmla="*/ 3 h 39"/>
                <a:gd name="T22" fmla="*/ 42 w 42"/>
                <a:gd name="T23" fmla="*/ 12 h 39"/>
                <a:gd name="T24" fmla="*/ 36 w 42"/>
                <a:gd name="T25" fmla="*/ 17 h 39"/>
                <a:gd name="T26" fmla="*/ 35 w 42"/>
                <a:gd name="T27" fmla="*/ 27 h 39"/>
                <a:gd name="T28" fmla="*/ 32 w 42"/>
                <a:gd name="T29" fmla="*/ 35 h 39"/>
                <a:gd name="T30" fmla="*/ 32 w 42"/>
                <a:gd name="T31" fmla="*/ 37 h 39"/>
                <a:gd name="T32" fmla="*/ 29 w 42"/>
                <a:gd name="T33" fmla="*/ 39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2" h="39">
                  <a:moveTo>
                    <a:pt x="29" y="39"/>
                  </a:moveTo>
                  <a:lnTo>
                    <a:pt x="21" y="38"/>
                  </a:lnTo>
                  <a:lnTo>
                    <a:pt x="17" y="30"/>
                  </a:lnTo>
                  <a:lnTo>
                    <a:pt x="16" y="21"/>
                  </a:lnTo>
                  <a:lnTo>
                    <a:pt x="11" y="15"/>
                  </a:lnTo>
                  <a:lnTo>
                    <a:pt x="6" y="12"/>
                  </a:lnTo>
                  <a:lnTo>
                    <a:pt x="3" y="8"/>
                  </a:lnTo>
                  <a:lnTo>
                    <a:pt x="0" y="2"/>
                  </a:lnTo>
                  <a:lnTo>
                    <a:pt x="0" y="0"/>
                  </a:lnTo>
                  <a:lnTo>
                    <a:pt x="22" y="2"/>
                  </a:lnTo>
                  <a:lnTo>
                    <a:pt x="35" y="3"/>
                  </a:lnTo>
                  <a:lnTo>
                    <a:pt x="42" y="12"/>
                  </a:lnTo>
                  <a:lnTo>
                    <a:pt x="36" y="17"/>
                  </a:lnTo>
                  <a:lnTo>
                    <a:pt x="35" y="27"/>
                  </a:lnTo>
                  <a:lnTo>
                    <a:pt x="32" y="35"/>
                  </a:lnTo>
                  <a:lnTo>
                    <a:pt x="32" y="37"/>
                  </a:lnTo>
                  <a:lnTo>
                    <a:pt x="29" y="3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95" name="Freeform 648">
              <a:extLst>
                <a:ext uri="{FF2B5EF4-FFF2-40B4-BE49-F238E27FC236}">
                  <a16:creationId xmlns:a16="http://schemas.microsoft.com/office/drawing/2014/main" id="{656D57F3-F8FE-4286-9711-2A40A9172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1" y="3156"/>
              <a:ext cx="84" cy="102"/>
            </a:xfrm>
            <a:custGeom>
              <a:avLst/>
              <a:gdLst>
                <a:gd name="T0" fmla="*/ 69 w 84"/>
                <a:gd name="T1" fmla="*/ 102 h 102"/>
                <a:gd name="T2" fmla="*/ 58 w 84"/>
                <a:gd name="T3" fmla="*/ 98 h 102"/>
                <a:gd name="T4" fmla="*/ 26 w 84"/>
                <a:gd name="T5" fmla="*/ 94 h 102"/>
                <a:gd name="T6" fmla="*/ 0 w 84"/>
                <a:gd name="T7" fmla="*/ 67 h 102"/>
                <a:gd name="T8" fmla="*/ 8 w 84"/>
                <a:gd name="T9" fmla="*/ 53 h 102"/>
                <a:gd name="T10" fmla="*/ 21 w 84"/>
                <a:gd name="T11" fmla="*/ 57 h 102"/>
                <a:gd name="T12" fmla="*/ 31 w 84"/>
                <a:gd name="T13" fmla="*/ 49 h 102"/>
                <a:gd name="T14" fmla="*/ 24 w 84"/>
                <a:gd name="T15" fmla="*/ 28 h 102"/>
                <a:gd name="T16" fmla="*/ 41 w 84"/>
                <a:gd name="T17" fmla="*/ 9 h 102"/>
                <a:gd name="T18" fmla="*/ 53 w 84"/>
                <a:gd name="T19" fmla="*/ 9 h 102"/>
                <a:gd name="T20" fmla="*/ 56 w 84"/>
                <a:gd name="T21" fmla="*/ 0 h 102"/>
                <a:gd name="T22" fmla="*/ 81 w 84"/>
                <a:gd name="T23" fmla="*/ 14 h 102"/>
                <a:gd name="T24" fmla="*/ 75 w 84"/>
                <a:gd name="T25" fmla="*/ 29 h 102"/>
                <a:gd name="T26" fmla="*/ 84 w 84"/>
                <a:gd name="T27" fmla="*/ 56 h 102"/>
                <a:gd name="T28" fmla="*/ 81 w 84"/>
                <a:gd name="T29" fmla="*/ 101 h 102"/>
                <a:gd name="T30" fmla="*/ 69 w 84"/>
                <a:gd name="T31" fmla="*/ 102 h 1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84" h="102">
                  <a:moveTo>
                    <a:pt x="69" y="102"/>
                  </a:moveTo>
                  <a:lnTo>
                    <a:pt x="58" y="98"/>
                  </a:lnTo>
                  <a:lnTo>
                    <a:pt x="26" y="94"/>
                  </a:lnTo>
                  <a:lnTo>
                    <a:pt x="0" y="67"/>
                  </a:lnTo>
                  <a:lnTo>
                    <a:pt x="8" y="53"/>
                  </a:lnTo>
                  <a:lnTo>
                    <a:pt x="21" y="57"/>
                  </a:lnTo>
                  <a:lnTo>
                    <a:pt x="31" y="49"/>
                  </a:lnTo>
                  <a:lnTo>
                    <a:pt x="24" y="28"/>
                  </a:lnTo>
                  <a:lnTo>
                    <a:pt x="41" y="9"/>
                  </a:lnTo>
                  <a:lnTo>
                    <a:pt x="53" y="9"/>
                  </a:lnTo>
                  <a:lnTo>
                    <a:pt x="56" y="0"/>
                  </a:lnTo>
                  <a:lnTo>
                    <a:pt x="81" y="14"/>
                  </a:lnTo>
                  <a:lnTo>
                    <a:pt x="75" y="29"/>
                  </a:lnTo>
                  <a:lnTo>
                    <a:pt x="84" y="56"/>
                  </a:lnTo>
                  <a:lnTo>
                    <a:pt x="81" y="101"/>
                  </a:lnTo>
                  <a:lnTo>
                    <a:pt x="69" y="10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96" name="Freeform 649">
              <a:extLst>
                <a:ext uri="{FF2B5EF4-FFF2-40B4-BE49-F238E27FC236}">
                  <a16:creationId xmlns:a16="http://schemas.microsoft.com/office/drawing/2014/main" id="{F83142FA-9CA6-4533-B795-6AB147442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0" y="2894"/>
              <a:ext cx="85" cy="124"/>
            </a:xfrm>
            <a:custGeom>
              <a:avLst/>
              <a:gdLst>
                <a:gd name="T0" fmla="*/ 49 w 85"/>
                <a:gd name="T1" fmla="*/ 124 h 124"/>
                <a:gd name="T2" fmla="*/ 27 w 85"/>
                <a:gd name="T3" fmla="*/ 122 h 124"/>
                <a:gd name="T4" fmla="*/ 26 w 85"/>
                <a:gd name="T5" fmla="*/ 105 h 124"/>
                <a:gd name="T6" fmla="*/ 10 w 85"/>
                <a:gd name="T7" fmla="*/ 106 h 124"/>
                <a:gd name="T8" fmla="*/ 0 w 85"/>
                <a:gd name="T9" fmla="*/ 90 h 124"/>
                <a:gd name="T10" fmla="*/ 15 w 85"/>
                <a:gd name="T11" fmla="*/ 91 h 124"/>
                <a:gd name="T12" fmla="*/ 32 w 85"/>
                <a:gd name="T13" fmla="*/ 89 h 124"/>
                <a:gd name="T14" fmla="*/ 28 w 85"/>
                <a:gd name="T15" fmla="*/ 49 h 124"/>
                <a:gd name="T16" fmla="*/ 50 w 85"/>
                <a:gd name="T17" fmla="*/ 0 h 124"/>
                <a:gd name="T18" fmla="*/ 70 w 85"/>
                <a:gd name="T19" fmla="*/ 15 h 124"/>
                <a:gd name="T20" fmla="*/ 83 w 85"/>
                <a:gd name="T21" fmla="*/ 14 h 124"/>
                <a:gd name="T22" fmla="*/ 85 w 85"/>
                <a:gd name="T23" fmla="*/ 65 h 124"/>
                <a:gd name="T24" fmla="*/ 49 w 85"/>
                <a:gd name="T25" fmla="*/ 124 h 1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5" h="124">
                  <a:moveTo>
                    <a:pt x="49" y="124"/>
                  </a:moveTo>
                  <a:lnTo>
                    <a:pt x="27" y="122"/>
                  </a:lnTo>
                  <a:lnTo>
                    <a:pt x="26" y="105"/>
                  </a:lnTo>
                  <a:lnTo>
                    <a:pt x="10" y="106"/>
                  </a:lnTo>
                  <a:lnTo>
                    <a:pt x="0" y="90"/>
                  </a:lnTo>
                  <a:lnTo>
                    <a:pt x="15" y="91"/>
                  </a:lnTo>
                  <a:lnTo>
                    <a:pt x="32" y="89"/>
                  </a:lnTo>
                  <a:lnTo>
                    <a:pt x="28" y="49"/>
                  </a:lnTo>
                  <a:lnTo>
                    <a:pt x="50" y="0"/>
                  </a:lnTo>
                  <a:lnTo>
                    <a:pt x="70" y="15"/>
                  </a:lnTo>
                  <a:lnTo>
                    <a:pt x="83" y="14"/>
                  </a:lnTo>
                  <a:lnTo>
                    <a:pt x="85" y="65"/>
                  </a:lnTo>
                  <a:lnTo>
                    <a:pt x="49" y="12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97" name="Freeform 650">
              <a:extLst>
                <a:ext uri="{FF2B5EF4-FFF2-40B4-BE49-F238E27FC236}">
                  <a16:creationId xmlns:a16="http://schemas.microsoft.com/office/drawing/2014/main" id="{F97801E5-95FC-42AB-A4FB-7B29ABE93D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9" y="2515"/>
              <a:ext cx="80" cy="95"/>
            </a:xfrm>
            <a:custGeom>
              <a:avLst/>
              <a:gdLst>
                <a:gd name="T0" fmla="*/ 41 w 80"/>
                <a:gd name="T1" fmla="*/ 95 h 95"/>
                <a:gd name="T2" fmla="*/ 16 w 80"/>
                <a:gd name="T3" fmla="*/ 82 h 95"/>
                <a:gd name="T4" fmla="*/ 18 w 80"/>
                <a:gd name="T5" fmla="*/ 66 h 95"/>
                <a:gd name="T6" fmla="*/ 0 w 80"/>
                <a:gd name="T7" fmla="*/ 36 h 95"/>
                <a:gd name="T8" fmla="*/ 11 w 80"/>
                <a:gd name="T9" fmla="*/ 29 h 95"/>
                <a:gd name="T10" fmla="*/ 9 w 80"/>
                <a:gd name="T11" fmla="*/ 22 h 95"/>
                <a:gd name="T12" fmla="*/ 46 w 80"/>
                <a:gd name="T13" fmla="*/ 11 h 95"/>
                <a:gd name="T14" fmla="*/ 58 w 80"/>
                <a:gd name="T15" fmla="*/ 0 h 95"/>
                <a:gd name="T16" fmla="*/ 80 w 80"/>
                <a:gd name="T17" fmla="*/ 34 h 95"/>
                <a:gd name="T18" fmla="*/ 49 w 80"/>
                <a:gd name="T19" fmla="*/ 39 h 95"/>
                <a:gd name="T20" fmla="*/ 55 w 80"/>
                <a:gd name="T21" fmla="*/ 61 h 95"/>
                <a:gd name="T22" fmla="*/ 51 w 80"/>
                <a:gd name="T23" fmla="*/ 81 h 95"/>
                <a:gd name="T24" fmla="*/ 41 w 80"/>
                <a:gd name="T25" fmla="*/ 95 h 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0" h="95">
                  <a:moveTo>
                    <a:pt x="41" y="95"/>
                  </a:moveTo>
                  <a:lnTo>
                    <a:pt x="16" y="82"/>
                  </a:lnTo>
                  <a:lnTo>
                    <a:pt x="18" y="66"/>
                  </a:lnTo>
                  <a:lnTo>
                    <a:pt x="0" y="36"/>
                  </a:lnTo>
                  <a:lnTo>
                    <a:pt x="11" y="29"/>
                  </a:lnTo>
                  <a:lnTo>
                    <a:pt x="9" y="22"/>
                  </a:lnTo>
                  <a:lnTo>
                    <a:pt x="46" y="11"/>
                  </a:lnTo>
                  <a:lnTo>
                    <a:pt x="58" y="0"/>
                  </a:lnTo>
                  <a:lnTo>
                    <a:pt x="80" y="34"/>
                  </a:lnTo>
                  <a:lnTo>
                    <a:pt x="49" y="39"/>
                  </a:lnTo>
                  <a:lnTo>
                    <a:pt x="55" y="61"/>
                  </a:lnTo>
                  <a:lnTo>
                    <a:pt x="51" y="81"/>
                  </a:lnTo>
                  <a:lnTo>
                    <a:pt x="41" y="9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98" name="Freeform 651">
              <a:extLst>
                <a:ext uri="{FF2B5EF4-FFF2-40B4-BE49-F238E27FC236}">
                  <a16:creationId xmlns:a16="http://schemas.microsoft.com/office/drawing/2014/main" id="{50A920DF-6A65-4BAB-8803-F442585F1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" y="1532"/>
              <a:ext cx="193" cy="114"/>
            </a:xfrm>
            <a:custGeom>
              <a:avLst/>
              <a:gdLst>
                <a:gd name="T0" fmla="*/ 87 w 193"/>
                <a:gd name="T1" fmla="*/ 114 h 114"/>
                <a:gd name="T2" fmla="*/ 65 w 193"/>
                <a:gd name="T3" fmla="*/ 110 h 114"/>
                <a:gd name="T4" fmla="*/ 24 w 193"/>
                <a:gd name="T5" fmla="*/ 112 h 114"/>
                <a:gd name="T6" fmla="*/ 0 w 193"/>
                <a:gd name="T7" fmla="*/ 91 h 114"/>
                <a:gd name="T8" fmla="*/ 0 w 193"/>
                <a:gd name="T9" fmla="*/ 43 h 114"/>
                <a:gd name="T10" fmla="*/ 38 w 193"/>
                <a:gd name="T11" fmla="*/ 0 h 114"/>
                <a:gd name="T12" fmla="*/ 104 w 193"/>
                <a:gd name="T13" fmla="*/ 39 h 114"/>
                <a:gd name="T14" fmla="*/ 158 w 193"/>
                <a:gd name="T15" fmla="*/ 39 h 114"/>
                <a:gd name="T16" fmla="*/ 193 w 193"/>
                <a:gd name="T17" fmla="*/ 57 h 114"/>
                <a:gd name="T18" fmla="*/ 156 w 193"/>
                <a:gd name="T19" fmla="*/ 77 h 114"/>
                <a:gd name="T20" fmla="*/ 129 w 193"/>
                <a:gd name="T21" fmla="*/ 68 h 114"/>
                <a:gd name="T22" fmla="*/ 117 w 193"/>
                <a:gd name="T23" fmla="*/ 77 h 114"/>
                <a:gd name="T24" fmla="*/ 87 w 193"/>
                <a:gd name="T25" fmla="*/ 114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93" h="114">
                  <a:moveTo>
                    <a:pt x="87" y="114"/>
                  </a:moveTo>
                  <a:lnTo>
                    <a:pt x="65" y="110"/>
                  </a:lnTo>
                  <a:lnTo>
                    <a:pt x="24" y="112"/>
                  </a:lnTo>
                  <a:lnTo>
                    <a:pt x="0" y="91"/>
                  </a:lnTo>
                  <a:lnTo>
                    <a:pt x="0" y="43"/>
                  </a:lnTo>
                  <a:lnTo>
                    <a:pt x="38" y="0"/>
                  </a:lnTo>
                  <a:lnTo>
                    <a:pt x="104" y="39"/>
                  </a:lnTo>
                  <a:lnTo>
                    <a:pt x="158" y="39"/>
                  </a:lnTo>
                  <a:lnTo>
                    <a:pt x="193" y="57"/>
                  </a:lnTo>
                  <a:lnTo>
                    <a:pt x="156" y="77"/>
                  </a:lnTo>
                  <a:lnTo>
                    <a:pt x="129" y="68"/>
                  </a:lnTo>
                  <a:lnTo>
                    <a:pt x="117" y="77"/>
                  </a:lnTo>
                  <a:lnTo>
                    <a:pt x="87" y="11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399" name="Freeform 652">
              <a:extLst>
                <a:ext uri="{FF2B5EF4-FFF2-40B4-BE49-F238E27FC236}">
                  <a16:creationId xmlns:a16="http://schemas.microsoft.com/office/drawing/2014/main" id="{51A6CA67-DDE4-4E38-83F5-DDCD874A2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5" y="2629"/>
              <a:ext cx="80" cy="87"/>
            </a:xfrm>
            <a:custGeom>
              <a:avLst/>
              <a:gdLst>
                <a:gd name="T0" fmla="*/ 43 w 80"/>
                <a:gd name="T1" fmla="*/ 87 h 87"/>
                <a:gd name="T2" fmla="*/ 0 w 80"/>
                <a:gd name="T3" fmla="*/ 64 h 87"/>
                <a:gd name="T4" fmla="*/ 9 w 80"/>
                <a:gd name="T5" fmla="*/ 32 h 87"/>
                <a:gd name="T6" fmla="*/ 10 w 80"/>
                <a:gd name="T7" fmla="*/ 10 h 87"/>
                <a:gd name="T8" fmla="*/ 21 w 80"/>
                <a:gd name="T9" fmla="*/ 0 h 87"/>
                <a:gd name="T10" fmla="*/ 36 w 80"/>
                <a:gd name="T11" fmla="*/ 5 h 87"/>
                <a:gd name="T12" fmla="*/ 38 w 80"/>
                <a:gd name="T13" fmla="*/ 16 h 87"/>
                <a:gd name="T14" fmla="*/ 57 w 80"/>
                <a:gd name="T15" fmla="*/ 19 h 87"/>
                <a:gd name="T16" fmla="*/ 63 w 80"/>
                <a:gd name="T17" fmla="*/ 9 h 87"/>
                <a:gd name="T18" fmla="*/ 80 w 80"/>
                <a:gd name="T19" fmla="*/ 16 h 87"/>
                <a:gd name="T20" fmla="*/ 70 w 80"/>
                <a:gd name="T21" fmla="*/ 34 h 87"/>
                <a:gd name="T22" fmla="*/ 43 w 80"/>
                <a:gd name="T23" fmla="*/ 87 h 8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0" h="87">
                  <a:moveTo>
                    <a:pt x="43" y="87"/>
                  </a:moveTo>
                  <a:lnTo>
                    <a:pt x="0" y="64"/>
                  </a:lnTo>
                  <a:lnTo>
                    <a:pt x="9" y="32"/>
                  </a:lnTo>
                  <a:lnTo>
                    <a:pt x="10" y="10"/>
                  </a:lnTo>
                  <a:lnTo>
                    <a:pt x="21" y="0"/>
                  </a:lnTo>
                  <a:lnTo>
                    <a:pt x="36" y="5"/>
                  </a:lnTo>
                  <a:lnTo>
                    <a:pt x="38" y="16"/>
                  </a:lnTo>
                  <a:lnTo>
                    <a:pt x="57" y="19"/>
                  </a:lnTo>
                  <a:lnTo>
                    <a:pt x="63" y="9"/>
                  </a:lnTo>
                  <a:lnTo>
                    <a:pt x="80" y="16"/>
                  </a:lnTo>
                  <a:lnTo>
                    <a:pt x="70" y="34"/>
                  </a:lnTo>
                  <a:lnTo>
                    <a:pt x="43" y="8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00" name="Freeform 653">
              <a:extLst>
                <a:ext uri="{FF2B5EF4-FFF2-40B4-BE49-F238E27FC236}">
                  <a16:creationId xmlns:a16="http://schemas.microsoft.com/office/drawing/2014/main" id="{290A5910-0B18-455B-8DA1-D63D2F15C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9" y="2717"/>
              <a:ext cx="120" cy="104"/>
            </a:xfrm>
            <a:custGeom>
              <a:avLst/>
              <a:gdLst>
                <a:gd name="T0" fmla="*/ 80 w 120"/>
                <a:gd name="T1" fmla="*/ 104 h 104"/>
                <a:gd name="T2" fmla="*/ 69 w 120"/>
                <a:gd name="T3" fmla="*/ 103 h 104"/>
                <a:gd name="T4" fmla="*/ 53 w 120"/>
                <a:gd name="T5" fmla="*/ 87 h 104"/>
                <a:gd name="T6" fmla="*/ 40 w 120"/>
                <a:gd name="T7" fmla="*/ 79 h 104"/>
                <a:gd name="T8" fmla="*/ 36 w 120"/>
                <a:gd name="T9" fmla="*/ 55 h 104"/>
                <a:gd name="T10" fmla="*/ 10 w 120"/>
                <a:gd name="T11" fmla="*/ 54 h 104"/>
                <a:gd name="T12" fmla="*/ 3 w 120"/>
                <a:gd name="T13" fmla="*/ 42 h 104"/>
                <a:gd name="T14" fmla="*/ 10 w 120"/>
                <a:gd name="T15" fmla="*/ 34 h 104"/>
                <a:gd name="T16" fmla="*/ 9 w 120"/>
                <a:gd name="T17" fmla="*/ 24 h 104"/>
                <a:gd name="T18" fmla="*/ 0 w 120"/>
                <a:gd name="T19" fmla="*/ 15 h 104"/>
                <a:gd name="T20" fmla="*/ 40 w 120"/>
                <a:gd name="T21" fmla="*/ 0 h 104"/>
                <a:gd name="T22" fmla="*/ 47 w 120"/>
                <a:gd name="T23" fmla="*/ 19 h 104"/>
                <a:gd name="T24" fmla="*/ 57 w 120"/>
                <a:gd name="T25" fmla="*/ 15 h 104"/>
                <a:gd name="T26" fmla="*/ 65 w 120"/>
                <a:gd name="T27" fmla="*/ 22 h 104"/>
                <a:gd name="T28" fmla="*/ 88 w 120"/>
                <a:gd name="T29" fmla="*/ 11 h 104"/>
                <a:gd name="T30" fmla="*/ 109 w 120"/>
                <a:gd name="T31" fmla="*/ 22 h 104"/>
                <a:gd name="T32" fmla="*/ 120 w 120"/>
                <a:gd name="T33" fmla="*/ 46 h 104"/>
                <a:gd name="T34" fmla="*/ 111 w 120"/>
                <a:gd name="T35" fmla="*/ 58 h 104"/>
                <a:gd name="T36" fmla="*/ 102 w 120"/>
                <a:gd name="T37" fmla="*/ 59 h 104"/>
                <a:gd name="T38" fmla="*/ 96 w 120"/>
                <a:gd name="T39" fmla="*/ 80 h 104"/>
                <a:gd name="T40" fmla="*/ 80 w 120"/>
                <a:gd name="T41" fmla="*/ 104 h 10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04">
                  <a:moveTo>
                    <a:pt x="80" y="104"/>
                  </a:moveTo>
                  <a:lnTo>
                    <a:pt x="69" y="103"/>
                  </a:lnTo>
                  <a:lnTo>
                    <a:pt x="53" y="87"/>
                  </a:lnTo>
                  <a:lnTo>
                    <a:pt x="40" y="79"/>
                  </a:lnTo>
                  <a:lnTo>
                    <a:pt x="36" y="55"/>
                  </a:lnTo>
                  <a:lnTo>
                    <a:pt x="10" y="54"/>
                  </a:lnTo>
                  <a:lnTo>
                    <a:pt x="3" y="42"/>
                  </a:lnTo>
                  <a:lnTo>
                    <a:pt x="10" y="34"/>
                  </a:lnTo>
                  <a:lnTo>
                    <a:pt x="9" y="24"/>
                  </a:lnTo>
                  <a:lnTo>
                    <a:pt x="0" y="15"/>
                  </a:lnTo>
                  <a:lnTo>
                    <a:pt x="40" y="0"/>
                  </a:lnTo>
                  <a:lnTo>
                    <a:pt x="47" y="19"/>
                  </a:lnTo>
                  <a:lnTo>
                    <a:pt x="57" y="15"/>
                  </a:lnTo>
                  <a:lnTo>
                    <a:pt x="65" y="22"/>
                  </a:lnTo>
                  <a:lnTo>
                    <a:pt x="88" y="11"/>
                  </a:lnTo>
                  <a:lnTo>
                    <a:pt x="109" y="22"/>
                  </a:lnTo>
                  <a:lnTo>
                    <a:pt x="120" y="46"/>
                  </a:lnTo>
                  <a:lnTo>
                    <a:pt x="111" y="58"/>
                  </a:lnTo>
                  <a:lnTo>
                    <a:pt x="102" y="59"/>
                  </a:lnTo>
                  <a:lnTo>
                    <a:pt x="96" y="80"/>
                  </a:lnTo>
                  <a:lnTo>
                    <a:pt x="80" y="10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01" name="Freeform 654">
              <a:extLst>
                <a:ext uri="{FF2B5EF4-FFF2-40B4-BE49-F238E27FC236}">
                  <a16:creationId xmlns:a16="http://schemas.microsoft.com/office/drawing/2014/main" id="{771B9A26-993E-4375-9612-53131486ED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6" y="2276"/>
              <a:ext cx="84" cy="95"/>
            </a:xfrm>
            <a:custGeom>
              <a:avLst/>
              <a:gdLst>
                <a:gd name="T0" fmla="*/ 55 w 84"/>
                <a:gd name="T1" fmla="*/ 95 h 95"/>
                <a:gd name="T2" fmla="*/ 45 w 84"/>
                <a:gd name="T3" fmla="*/ 84 h 95"/>
                <a:gd name="T4" fmla="*/ 31 w 84"/>
                <a:gd name="T5" fmla="*/ 70 h 95"/>
                <a:gd name="T6" fmla="*/ 0 w 84"/>
                <a:gd name="T7" fmla="*/ 34 h 95"/>
                <a:gd name="T8" fmla="*/ 6 w 84"/>
                <a:gd name="T9" fmla="*/ 12 h 95"/>
                <a:gd name="T10" fmla="*/ 18 w 84"/>
                <a:gd name="T11" fmla="*/ 0 h 95"/>
                <a:gd name="T12" fmla="*/ 37 w 84"/>
                <a:gd name="T13" fmla="*/ 0 h 95"/>
                <a:gd name="T14" fmla="*/ 60 w 84"/>
                <a:gd name="T15" fmla="*/ 12 h 95"/>
                <a:gd name="T16" fmla="*/ 84 w 84"/>
                <a:gd name="T17" fmla="*/ 71 h 95"/>
                <a:gd name="T18" fmla="*/ 55 w 84"/>
                <a:gd name="T19" fmla="*/ 95 h 9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4" h="95">
                  <a:moveTo>
                    <a:pt x="55" y="95"/>
                  </a:moveTo>
                  <a:lnTo>
                    <a:pt x="45" y="84"/>
                  </a:lnTo>
                  <a:lnTo>
                    <a:pt x="31" y="70"/>
                  </a:lnTo>
                  <a:lnTo>
                    <a:pt x="0" y="34"/>
                  </a:lnTo>
                  <a:lnTo>
                    <a:pt x="6" y="12"/>
                  </a:lnTo>
                  <a:lnTo>
                    <a:pt x="18" y="0"/>
                  </a:lnTo>
                  <a:lnTo>
                    <a:pt x="37" y="0"/>
                  </a:lnTo>
                  <a:lnTo>
                    <a:pt x="60" y="12"/>
                  </a:lnTo>
                  <a:lnTo>
                    <a:pt x="84" y="71"/>
                  </a:lnTo>
                  <a:lnTo>
                    <a:pt x="55" y="9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02" name="Freeform 655">
              <a:extLst>
                <a:ext uri="{FF2B5EF4-FFF2-40B4-BE49-F238E27FC236}">
                  <a16:creationId xmlns:a16="http://schemas.microsoft.com/office/drawing/2014/main" id="{13219321-5746-4768-A744-A48C3DF41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6" y="2782"/>
              <a:ext cx="81" cy="73"/>
            </a:xfrm>
            <a:custGeom>
              <a:avLst/>
              <a:gdLst>
                <a:gd name="T0" fmla="*/ 49 w 81"/>
                <a:gd name="T1" fmla="*/ 73 h 73"/>
                <a:gd name="T2" fmla="*/ 41 w 81"/>
                <a:gd name="T3" fmla="*/ 62 h 73"/>
                <a:gd name="T4" fmla="*/ 30 w 81"/>
                <a:gd name="T5" fmla="*/ 61 h 73"/>
                <a:gd name="T6" fmla="*/ 26 w 81"/>
                <a:gd name="T7" fmla="*/ 73 h 73"/>
                <a:gd name="T8" fmla="*/ 0 w 81"/>
                <a:gd name="T9" fmla="*/ 52 h 73"/>
                <a:gd name="T10" fmla="*/ 4 w 81"/>
                <a:gd name="T11" fmla="*/ 42 h 73"/>
                <a:gd name="T12" fmla="*/ 11 w 81"/>
                <a:gd name="T13" fmla="*/ 33 h 73"/>
                <a:gd name="T14" fmla="*/ 28 w 81"/>
                <a:gd name="T15" fmla="*/ 49 h 73"/>
                <a:gd name="T16" fmla="*/ 28 w 81"/>
                <a:gd name="T17" fmla="*/ 23 h 73"/>
                <a:gd name="T18" fmla="*/ 41 w 81"/>
                <a:gd name="T19" fmla="*/ 17 h 73"/>
                <a:gd name="T20" fmla="*/ 53 w 81"/>
                <a:gd name="T21" fmla="*/ 0 h 73"/>
                <a:gd name="T22" fmla="*/ 79 w 81"/>
                <a:gd name="T23" fmla="*/ 11 h 73"/>
                <a:gd name="T24" fmla="*/ 65 w 81"/>
                <a:gd name="T25" fmla="*/ 35 h 73"/>
                <a:gd name="T26" fmla="*/ 81 w 81"/>
                <a:gd name="T27" fmla="*/ 61 h 73"/>
                <a:gd name="T28" fmla="*/ 56 w 81"/>
                <a:gd name="T29" fmla="*/ 60 h 73"/>
                <a:gd name="T30" fmla="*/ 49 w 81"/>
                <a:gd name="T31" fmla="*/ 73 h 7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81" h="73">
                  <a:moveTo>
                    <a:pt x="49" y="73"/>
                  </a:moveTo>
                  <a:lnTo>
                    <a:pt x="41" y="62"/>
                  </a:lnTo>
                  <a:lnTo>
                    <a:pt x="30" y="61"/>
                  </a:lnTo>
                  <a:lnTo>
                    <a:pt x="26" y="73"/>
                  </a:lnTo>
                  <a:lnTo>
                    <a:pt x="0" y="52"/>
                  </a:lnTo>
                  <a:lnTo>
                    <a:pt x="4" y="42"/>
                  </a:lnTo>
                  <a:lnTo>
                    <a:pt x="11" y="33"/>
                  </a:lnTo>
                  <a:lnTo>
                    <a:pt x="28" y="49"/>
                  </a:lnTo>
                  <a:lnTo>
                    <a:pt x="28" y="23"/>
                  </a:lnTo>
                  <a:lnTo>
                    <a:pt x="41" y="17"/>
                  </a:lnTo>
                  <a:lnTo>
                    <a:pt x="53" y="0"/>
                  </a:lnTo>
                  <a:lnTo>
                    <a:pt x="79" y="11"/>
                  </a:lnTo>
                  <a:lnTo>
                    <a:pt x="65" y="35"/>
                  </a:lnTo>
                  <a:lnTo>
                    <a:pt x="81" y="61"/>
                  </a:lnTo>
                  <a:lnTo>
                    <a:pt x="56" y="60"/>
                  </a:lnTo>
                  <a:lnTo>
                    <a:pt x="49" y="7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03" name="Freeform 656">
              <a:extLst>
                <a:ext uri="{FF2B5EF4-FFF2-40B4-BE49-F238E27FC236}">
                  <a16:creationId xmlns:a16="http://schemas.microsoft.com/office/drawing/2014/main" id="{B68F0232-471C-462F-92CB-C44A90F5F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9" y="1532"/>
              <a:ext cx="113" cy="170"/>
            </a:xfrm>
            <a:custGeom>
              <a:avLst/>
              <a:gdLst>
                <a:gd name="T0" fmla="*/ 63 w 113"/>
                <a:gd name="T1" fmla="*/ 170 h 170"/>
                <a:gd name="T2" fmla="*/ 52 w 113"/>
                <a:gd name="T3" fmla="*/ 164 h 170"/>
                <a:gd name="T4" fmla="*/ 44 w 113"/>
                <a:gd name="T5" fmla="*/ 155 h 170"/>
                <a:gd name="T6" fmla="*/ 42 w 113"/>
                <a:gd name="T7" fmla="*/ 154 h 170"/>
                <a:gd name="T8" fmla="*/ 39 w 113"/>
                <a:gd name="T9" fmla="*/ 155 h 170"/>
                <a:gd name="T10" fmla="*/ 33 w 113"/>
                <a:gd name="T11" fmla="*/ 167 h 170"/>
                <a:gd name="T12" fmla="*/ 26 w 113"/>
                <a:gd name="T13" fmla="*/ 165 h 170"/>
                <a:gd name="T14" fmla="*/ 25 w 113"/>
                <a:gd name="T15" fmla="*/ 165 h 170"/>
                <a:gd name="T16" fmla="*/ 24 w 113"/>
                <a:gd name="T17" fmla="*/ 162 h 170"/>
                <a:gd name="T18" fmla="*/ 28 w 113"/>
                <a:gd name="T19" fmla="*/ 155 h 170"/>
                <a:gd name="T20" fmla="*/ 30 w 113"/>
                <a:gd name="T21" fmla="*/ 142 h 170"/>
                <a:gd name="T22" fmla="*/ 25 w 113"/>
                <a:gd name="T23" fmla="*/ 129 h 170"/>
                <a:gd name="T24" fmla="*/ 25 w 113"/>
                <a:gd name="T25" fmla="*/ 119 h 170"/>
                <a:gd name="T26" fmla="*/ 21 w 113"/>
                <a:gd name="T27" fmla="*/ 116 h 170"/>
                <a:gd name="T28" fmla="*/ 16 w 113"/>
                <a:gd name="T29" fmla="*/ 108 h 170"/>
                <a:gd name="T30" fmla="*/ 18 w 113"/>
                <a:gd name="T31" fmla="*/ 99 h 170"/>
                <a:gd name="T32" fmla="*/ 12 w 113"/>
                <a:gd name="T33" fmla="*/ 87 h 170"/>
                <a:gd name="T34" fmla="*/ 6 w 113"/>
                <a:gd name="T35" fmla="*/ 75 h 170"/>
                <a:gd name="T36" fmla="*/ 6 w 113"/>
                <a:gd name="T37" fmla="*/ 65 h 170"/>
                <a:gd name="T38" fmla="*/ 3 w 113"/>
                <a:gd name="T39" fmla="*/ 57 h 170"/>
                <a:gd name="T40" fmla="*/ 5 w 113"/>
                <a:gd name="T41" fmla="*/ 51 h 170"/>
                <a:gd name="T42" fmla="*/ 0 w 113"/>
                <a:gd name="T43" fmla="*/ 46 h 170"/>
                <a:gd name="T44" fmla="*/ 4 w 113"/>
                <a:gd name="T45" fmla="*/ 34 h 170"/>
                <a:gd name="T46" fmla="*/ 26 w 113"/>
                <a:gd name="T47" fmla="*/ 28 h 170"/>
                <a:gd name="T48" fmla="*/ 113 w 113"/>
                <a:gd name="T49" fmla="*/ 0 h 170"/>
                <a:gd name="T50" fmla="*/ 75 w 113"/>
                <a:gd name="T51" fmla="*/ 43 h 170"/>
                <a:gd name="T52" fmla="*/ 75 w 113"/>
                <a:gd name="T53" fmla="*/ 91 h 170"/>
                <a:gd name="T54" fmla="*/ 75 w 113"/>
                <a:gd name="T55" fmla="*/ 142 h 170"/>
                <a:gd name="T56" fmla="*/ 63 w 113"/>
                <a:gd name="T57" fmla="*/ 170 h 17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3" h="170">
                  <a:moveTo>
                    <a:pt x="63" y="170"/>
                  </a:moveTo>
                  <a:lnTo>
                    <a:pt x="52" y="164"/>
                  </a:lnTo>
                  <a:lnTo>
                    <a:pt x="44" y="155"/>
                  </a:lnTo>
                  <a:lnTo>
                    <a:pt x="42" y="154"/>
                  </a:lnTo>
                  <a:lnTo>
                    <a:pt x="39" y="155"/>
                  </a:lnTo>
                  <a:lnTo>
                    <a:pt x="33" y="167"/>
                  </a:lnTo>
                  <a:lnTo>
                    <a:pt x="26" y="165"/>
                  </a:lnTo>
                  <a:lnTo>
                    <a:pt x="25" y="165"/>
                  </a:lnTo>
                  <a:lnTo>
                    <a:pt x="24" y="162"/>
                  </a:lnTo>
                  <a:lnTo>
                    <a:pt x="28" y="155"/>
                  </a:lnTo>
                  <a:lnTo>
                    <a:pt x="30" y="142"/>
                  </a:lnTo>
                  <a:lnTo>
                    <a:pt x="25" y="129"/>
                  </a:lnTo>
                  <a:lnTo>
                    <a:pt x="25" y="119"/>
                  </a:lnTo>
                  <a:lnTo>
                    <a:pt x="21" y="116"/>
                  </a:lnTo>
                  <a:lnTo>
                    <a:pt x="16" y="108"/>
                  </a:lnTo>
                  <a:lnTo>
                    <a:pt x="18" y="99"/>
                  </a:lnTo>
                  <a:lnTo>
                    <a:pt x="12" y="87"/>
                  </a:lnTo>
                  <a:lnTo>
                    <a:pt x="6" y="75"/>
                  </a:lnTo>
                  <a:lnTo>
                    <a:pt x="6" y="65"/>
                  </a:lnTo>
                  <a:lnTo>
                    <a:pt x="3" y="57"/>
                  </a:lnTo>
                  <a:lnTo>
                    <a:pt x="5" y="51"/>
                  </a:lnTo>
                  <a:lnTo>
                    <a:pt x="0" y="46"/>
                  </a:lnTo>
                  <a:lnTo>
                    <a:pt x="4" y="34"/>
                  </a:lnTo>
                  <a:lnTo>
                    <a:pt x="26" y="28"/>
                  </a:lnTo>
                  <a:lnTo>
                    <a:pt x="113" y="0"/>
                  </a:lnTo>
                  <a:lnTo>
                    <a:pt x="75" y="43"/>
                  </a:lnTo>
                  <a:lnTo>
                    <a:pt x="75" y="91"/>
                  </a:lnTo>
                  <a:lnTo>
                    <a:pt x="75" y="142"/>
                  </a:lnTo>
                  <a:lnTo>
                    <a:pt x="63" y="17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04" name="Freeform 657">
              <a:extLst>
                <a:ext uri="{FF2B5EF4-FFF2-40B4-BE49-F238E27FC236}">
                  <a16:creationId xmlns:a16="http://schemas.microsoft.com/office/drawing/2014/main" id="{7413CE82-C4A3-4265-A188-A1BFD3EA5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5" y="3215"/>
              <a:ext cx="57" cy="115"/>
            </a:xfrm>
            <a:custGeom>
              <a:avLst/>
              <a:gdLst>
                <a:gd name="T0" fmla="*/ 20 w 57"/>
                <a:gd name="T1" fmla="*/ 115 h 115"/>
                <a:gd name="T2" fmla="*/ 14 w 57"/>
                <a:gd name="T3" fmla="*/ 113 h 115"/>
                <a:gd name="T4" fmla="*/ 10 w 57"/>
                <a:gd name="T5" fmla="*/ 109 h 115"/>
                <a:gd name="T6" fmla="*/ 5 w 57"/>
                <a:gd name="T7" fmla="*/ 109 h 115"/>
                <a:gd name="T8" fmla="*/ 2 w 57"/>
                <a:gd name="T9" fmla="*/ 109 h 115"/>
                <a:gd name="T10" fmla="*/ 1 w 57"/>
                <a:gd name="T11" fmla="*/ 107 h 115"/>
                <a:gd name="T12" fmla="*/ 0 w 57"/>
                <a:gd name="T13" fmla="*/ 104 h 115"/>
                <a:gd name="T14" fmla="*/ 3 w 57"/>
                <a:gd name="T15" fmla="*/ 93 h 115"/>
                <a:gd name="T16" fmla="*/ 3 w 57"/>
                <a:gd name="T17" fmla="*/ 89 h 115"/>
                <a:gd name="T18" fmla="*/ 1 w 57"/>
                <a:gd name="T19" fmla="*/ 87 h 115"/>
                <a:gd name="T20" fmla="*/ 2 w 57"/>
                <a:gd name="T21" fmla="*/ 84 h 115"/>
                <a:gd name="T22" fmla="*/ 16 w 57"/>
                <a:gd name="T23" fmla="*/ 81 h 115"/>
                <a:gd name="T24" fmla="*/ 25 w 57"/>
                <a:gd name="T25" fmla="*/ 68 h 115"/>
                <a:gd name="T26" fmla="*/ 28 w 57"/>
                <a:gd name="T27" fmla="*/ 65 h 115"/>
                <a:gd name="T28" fmla="*/ 48 w 57"/>
                <a:gd name="T29" fmla="*/ 32 h 115"/>
                <a:gd name="T30" fmla="*/ 55 w 57"/>
                <a:gd name="T31" fmla="*/ 0 h 115"/>
                <a:gd name="T32" fmla="*/ 57 w 57"/>
                <a:gd name="T33" fmla="*/ 29 h 115"/>
                <a:gd name="T34" fmla="*/ 41 w 57"/>
                <a:gd name="T35" fmla="*/ 78 h 115"/>
                <a:gd name="T36" fmla="*/ 40 w 57"/>
                <a:gd name="T37" fmla="*/ 93 h 115"/>
                <a:gd name="T38" fmla="*/ 27 w 57"/>
                <a:gd name="T39" fmla="*/ 100 h 115"/>
                <a:gd name="T40" fmla="*/ 31 w 57"/>
                <a:gd name="T41" fmla="*/ 110 h 115"/>
                <a:gd name="T42" fmla="*/ 26 w 57"/>
                <a:gd name="T43" fmla="*/ 113 h 115"/>
                <a:gd name="T44" fmla="*/ 20 w 57"/>
                <a:gd name="T45" fmla="*/ 115 h 11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57" h="115">
                  <a:moveTo>
                    <a:pt x="20" y="115"/>
                  </a:moveTo>
                  <a:lnTo>
                    <a:pt x="14" y="113"/>
                  </a:lnTo>
                  <a:lnTo>
                    <a:pt x="10" y="109"/>
                  </a:lnTo>
                  <a:lnTo>
                    <a:pt x="5" y="109"/>
                  </a:lnTo>
                  <a:lnTo>
                    <a:pt x="2" y="109"/>
                  </a:lnTo>
                  <a:lnTo>
                    <a:pt x="1" y="107"/>
                  </a:lnTo>
                  <a:lnTo>
                    <a:pt x="0" y="104"/>
                  </a:lnTo>
                  <a:lnTo>
                    <a:pt x="3" y="93"/>
                  </a:lnTo>
                  <a:lnTo>
                    <a:pt x="3" y="89"/>
                  </a:lnTo>
                  <a:lnTo>
                    <a:pt x="1" y="87"/>
                  </a:lnTo>
                  <a:lnTo>
                    <a:pt x="2" y="84"/>
                  </a:lnTo>
                  <a:lnTo>
                    <a:pt x="16" y="81"/>
                  </a:lnTo>
                  <a:lnTo>
                    <a:pt x="25" y="68"/>
                  </a:lnTo>
                  <a:lnTo>
                    <a:pt x="28" y="65"/>
                  </a:lnTo>
                  <a:lnTo>
                    <a:pt x="48" y="32"/>
                  </a:lnTo>
                  <a:lnTo>
                    <a:pt x="55" y="0"/>
                  </a:lnTo>
                  <a:lnTo>
                    <a:pt x="57" y="29"/>
                  </a:lnTo>
                  <a:lnTo>
                    <a:pt x="41" y="78"/>
                  </a:lnTo>
                  <a:lnTo>
                    <a:pt x="40" y="93"/>
                  </a:lnTo>
                  <a:lnTo>
                    <a:pt x="27" y="100"/>
                  </a:lnTo>
                  <a:lnTo>
                    <a:pt x="31" y="110"/>
                  </a:lnTo>
                  <a:lnTo>
                    <a:pt x="26" y="113"/>
                  </a:lnTo>
                  <a:lnTo>
                    <a:pt x="20" y="11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05" name="Freeform 658">
              <a:extLst>
                <a:ext uri="{FF2B5EF4-FFF2-40B4-BE49-F238E27FC236}">
                  <a16:creationId xmlns:a16="http://schemas.microsoft.com/office/drawing/2014/main" id="{A4FDA9FF-872C-471F-95C2-09033B61E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2" y="1323"/>
              <a:ext cx="148" cy="164"/>
            </a:xfrm>
            <a:custGeom>
              <a:avLst/>
              <a:gdLst>
                <a:gd name="T0" fmla="*/ 19 w 148"/>
                <a:gd name="T1" fmla="*/ 164 h 164"/>
                <a:gd name="T2" fmla="*/ 1 w 148"/>
                <a:gd name="T3" fmla="*/ 146 h 164"/>
                <a:gd name="T4" fmla="*/ 0 w 148"/>
                <a:gd name="T5" fmla="*/ 141 h 164"/>
                <a:gd name="T6" fmla="*/ 9 w 148"/>
                <a:gd name="T7" fmla="*/ 136 h 164"/>
                <a:gd name="T8" fmla="*/ 12 w 148"/>
                <a:gd name="T9" fmla="*/ 128 h 164"/>
                <a:gd name="T10" fmla="*/ 12 w 148"/>
                <a:gd name="T11" fmla="*/ 106 h 164"/>
                <a:gd name="T12" fmla="*/ 15 w 148"/>
                <a:gd name="T13" fmla="*/ 97 h 164"/>
                <a:gd name="T14" fmla="*/ 17 w 148"/>
                <a:gd name="T15" fmla="*/ 88 h 164"/>
                <a:gd name="T16" fmla="*/ 15 w 148"/>
                <a:gd name="T17" fmla="*/ 73 h 164"/>
                <a:gd name="T18" fmla="*/ 19 w 148"/>
                <a:gd name="T19" fmla="*/ 64 h 164"/>
                <a:gd name="T20" fmla="*/ 25 w 148"/>
                <a:gd name="T21" fmla="*/ 67 h 164"/>
                <a:gd name="T22" fmla="*/ 30 w 148"/>
                <a:gd name="T23" fmla="*/ 56 h 164"/>
                <a:gd name="T24" fmla="*/ 24 w 148"/>
                <a:gd name="T25" fmla="*/ 37 h 164"/>
                <a:gd name="T26" fmla="*/ 16 w 148"/>
                <a:gd name="T27" fmla="*/ 26 h 164"/>
                <a:gd name="T28" fmla="*/ 16 w 148"/>
                <a:gd name="T29" fmla="*/ 16 h 164"/>
                <a:gd name="T30" fmla="*/ 7 w 148"/>
                <a:gd name="T31" fmla="*/ 2 h 164"/>
                <a:gd name="T32" fmla="*/ 52 w 148"/>
                <a:gd name="T33" fmla="*/ 0 h 164"/>
                <a:gd name="T34" fmla="*/ 136 w 148"/>
                <a:gd name="T35" fmla="*/ 25 h 164"/>
                <a:gd name="T36" fmla="*/ 148 w 148"/>
                <a:gd name="T37" fmla="*/ 82 h 164"/>
                <a:gd name="T38" fmla="*/ 131 w 148"/>
                <a:gd name="T39" fmla="*/ 78 h 164"/>
                <a:gd name="T40" fmla="*/ 119 w 148"/>
                <a:gd name="T41" fmla="*/ 81 h 164"/>
                <a:gd name="T42" fmla="*/ 108 w 148"/>
                <a:gd name="T43" fmla="*/ 94 h 164"/>
                <a:gd name="T44" fmla="*/ 91 w 148"/>
                <a:gd name="T45" fmla="*/ 118 h 164"/>
                <a:gd name="T46" fmla="*/ 66 w 148"/>
                <a:gd name="T47" fmla="*/ 126 h 164"/>
                <a:gd name="T48" fmla="*/ 63 w 148"/>
                <a:gd name="T49" fmla="*/ 140 h 164"/>
                <a:gd name="T50" fmla="*/ 54 w 148"/>
                <a:gd name="T51" fmla="*/ 145 h 164"/>
                <a:gd name="T52" fmla="*/ 48 w 148"/>
                <a:gd name="T53" fmla="*/ 151 h 164"/>
                <a:gd name="T54" fmla="*/ 38 w 148"/>
                <a:gd name="T55" fmla="*/ 155 h 164"/>
                <a:gd name="T56" fmla="*/ 19 w 148"/>
                <a:gd name="T57" fmla="*/ 164 h 16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48" h="164">
                  <a:moveTo>
                    <a:pt x="19" y="164"/>
                  </a:moveTo>
                  <a:lnTo>
                    <a:pt x="1" y="146"/>
                  </a:lnTo>
                  <a:lnTo>
                    <a:pt x="0" y="141"/>
                  </a:lnTo>
                  <a:lnTo>
                    <a:pt x="9" y="136"/>
                  </a:lnTo>
                  <a:lnTo>
                    <a:pt x="12" y="128"/>
                  </a:lnTo>
                  <a:lnTo>
                    <a:pt x="12" y="106"/>
                  </a:lnTo>
                  <a:lnTo>
                    <a:pt x="15" y="97"/>
                  </a:lnTo>
                  <a:lnTo>
                    <a:pt x="17" y="88"/>
                  </a:lnTo>
                  <a:lnTo>
                    <a:pt x="15" y="73"/>
                  </a:lnTo>
                  <a:lnTo>
                    <a:pt x="19" y="64"/>
                  </a:lnTo>
                  <a:lnTo>
                    <a:pt x="25" y="67"/>
                  </a:lnTo>
                  <a:lnTo>
                    <a:pt x="30" y="56"/>
                  </a:lnTo>
                  <a:lnTo>
                    <a:pt x="24" y="37"/>
                  </a:lnTo>
                  <a:lnTo>
                    <a:pt x="16" y="26"/>
                  </a:lnTo>
                  <a:lnTo>
                    <a:pt x="16" y="16"/>
                  </a:lnTo>
                  <a:lnTo>
                    <a:pt x="7" y="2"/>
                  </a:lnTo>
                  <a:lnTo>
                    <a:pt x="52" y="0"/>
                  </a:lnTo>
                  <a:lnTo>
                    <a:pt x="136" y="25"/>
                  </a:lnTo>
                  <a:lnTo>
                    <a:pt x="148" y="82"/>
                  </a:lnTo>
                  <a:lnTo>
                    <a:pt x="131" y="78"/>
                  </a:lnTo>
                  <a:lnTo>
                    <a:pt x="119" y="81"/>
                  </a:lnTo>
                  <a:lnTo>
                    <a:pt x="108" y="94"/>
                  </a:lnTo>
                  <a:lnTo>
                    <a:pt x="91" y="118"/>
                  </a:lnTo>
                  <a:lnTo>
                    <a:pt x="66" y="126"/>
                  </a:lnTo>
                  <a:lnTo>
                    <a:pt x="63" y="140"/>
                  </a:lnTo>
                  <a:lnTo>
                    <a:pt x="54" y="145"/>
                  </a:lnTo>
                  <a:lnTo>
                    <a:pt x="48" y="151"/>
                  </a:lnTo>
                  <a:lnTo>
                    <a:pt x="38" y="155"/>
                  </a:lnTo>
                  <a:lnTo>
                    <a:pt x="19" y="16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06" name="Freeform 659">
              <a:extLst>
                <a:ext uri="{FF2B5EF4-FFF2-40B4-BE49-F238E27FC236}">
                  <a16:creationId xmlns:a16="http://schemas.microsoft.com/office/drawing/2014/main" id="{A1C882AD-50D8-4C2E-B7F8-A4FA14C19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5" y="2560"/>
              <a:ext cx="80" cy="115"/>
            </a:xfrm>
            <a:custGeom>
              <a:avLst/>
              <a:gdLst>
                <a:gd name="T0" fmla="*/ 43 w 80"/>
                <a:gd name="T1" fmla="*/ 115 h 115"/>
                <a:gd name="T2" fmla="*/ 28 w 80"/>
                <a:gd name="T3" fmla="*/ 106 h 115"/>
                <a:gd name="T4" fmla="*/ 21 w 80"/>
                <a:gd name="T5" fmla="*/ 94 h 115"/>
                <a:gd name="T6" fmla="*/ 29 w 80"/>
                <a:gd name="T7" fmla="*/ 79 h 115"/>
                <a:gd name="T8" fmla="*/ 17 w 80"/>
                <a:gd name="T9" fmla="*/ 61 h 115"/>
                <a:gd name="T10" fmla="*/ 23 w 80"/>
                <a:gd name="T11" fmla="*/ 45 h 115"/>
                <a:gd name="T12" fmla="*/ 8 w 80"/>
                <a:gd name="T13" fmla="*/ 43 h 115"/>
                <a:gd name="T14" fmla="*/ 0 w 80"/>
                <a:gd name="T15" fmla="*/ 27 h 115"/>
                <a:gd name="T16" fmla="*/ 17 w 80"/>
                <a:gd name="T17" fmla="*/ 20 h 115"/>
                <a:gd name="T18" fmla="*/ 10 w 80"/>
                <a:gd name="T19" fmla="*/ 5 h 115"/>
                <a:gd name="T20" fmla="*/ 23 w 80"/>
                <a:gd name="T21" fmla="*/ 5 h 115"/>
                <a:gd name="T22" fmla="*/ 29 w 80"/>
                <a:gd name="T23" fmla="*/ 0 h 115"/>
                <a:gd name="T24" fmla="*/ 67 w 80"/>
                <a:gd name="T25" fmla="*/ 22 h 115"/>
                <a:gd name="T26" fmla="*/ 80 w 80"/>
                <a:gd name="T27" fmla="*/ 45 h 115"/>
                <a:gd name="T28" fmla="*/ 77 w 80"/>
                <a:gd name="T29" fmla="*/ 56 h 115"/>
                <a:gd name="T30" fmla="*/ 65 w 80"/>
                <a:gd name="T31" fmla="*/ 65 h 115"/>
                <a:gd name="T32" fmla="*/ 75 w 80"/>
                <a:gd name="T33" fmla="*/ 81 h 115"/>
                <a:gd name="T34" fmla="*/ 69 w 80"/>
                <a:gd name="T35" fmla="*/ 91 h 115"/>
                <a:gd name="T36" fmla="*/ 63 w 80"/>
                <a:gd name="T37" fmla="*/ 111 h 115"/>
                <a:gd name="T38" fmla="*/ 43 w 80"/>
                <a:gd name="T39" fmla="*/ 115 h 1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80" h="115">
                  <a:moveTo>
                    <a:pt x="43" y="115"/>
                  </a:moveTo>
                  <a:lnTo>
                    <a:pt x="28" y="106"/>
                  </a:lnTo>
                  <a:lnTo>
                    <a:pt x="21" y="94"/>
                  </a:lnTo>
                  <a:lnTo>
                    <a:pt x="29" y="79"/>
                  </a:lnTo>
                  <a:lnTo>
                    <a:pt x="17" y="61"/>
                  </a:lnTo>
                  <a:lnTo>
                    <a:pt x="23" y="45"/>
                  </a:lnTo>
                  <a:lnTo>
                    <a:pt x="8" y="43"/>
                  </a:lnTo>
                  <a:lnTo>
                    <a:pt x="0" y="27"/>
                  </a:lnTo>
                  <a:lnTo>
                    <a:pt x="17" y="20"/>
                  </a:lnTo>
                  <a:lnTo>
                    <a:pt x="10" y="5"/>
                  </a:lnTo>
                  <a:lnTo>
                    <a:pt x="23" y="5"/>
                  </a:lnTo>
                  <a:lnTo>
                    <a:pt x="29" y="0"/>
                  </a:lnTo>
                  <a:lnTo>
                    <a:pt x="67" y="22"/>
                  </a:lnTo>
                  <a:lnTo>
                    <a:pt x="80" y="45"/>
                  </a:lnTo>
                  <a:lnTo>
                    <a:pt x="77" y="56"/>
                  </a:lnTo>
                  <a:lnTo>
                    <a:pt x="65" y="65"/>
                  </a:lnTo>
                  <a:lnTo>
                    <a:pt x="75" y="81"/>
                  </a:lnTo>
                  <a:lnTo>
                    <a:pt x="69" y="91"/>
                  </a:lnTo>
                  <a:lnTo>
                    <a:pt x="63" y="111"/>
                  </a:lnTo>
                  <a:lnTo>
                    <a:pt x="43" y="11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07" name="Freeform 660">
              <a:extLst>
                <a:ext uri="{FF2B5EF4-FFF2-40B4-BE49-F238E27FC236}">
                  <a16:creationId xmlns:a16="http://schemas.microsoft.com/office/drawing/2014/main" id="{E9B8F54D-C30A-4FBE-A2BB-B9ACD5721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" y="3282"/>
              <a:ext cx="47" cy="75"/>
            </a:xfrm>
            <a:custGeom>
              <a:avLst/>
              <a:gdLst>
                <a:gd name="T0" fmla="*/ 12 w 47"/>
                <a:gd name="T1" fmla="*/ 75 h 75"/>
                <a:gd name="T2" fmla="*/ 0 w 47"/>
                <a:gd name="T3" fmla="*/ 53 h 75"/>
                <a:gd name="T4" fmla="*/ 16 w 47"/>
                <a:gd name="T5" fmla="*/ 18 h 75"/>
                <a:gd name="T6" fmla="*/ 8 w 47"/>
                <a:gd name="T7" fmla="*/ 6 h 75"/>
                <a:gd name="T8" fmla="*/ 27 w 47"/>
                <a:gd name="T9" fmla="*/ 0 h 75"/>
                <a:gd name="T10" fmla="*/ 40 w 47"/>
                <a:gd name="T11" fmla="*/ 16 h 75"/>
                <a:gd name="T12" fmla="*/ 25 w 47"/>
                <a:gd name="T13" fmla="*/ 21 h 75"/>
                <a:gd name="T14" fmla="*/ 26 w 47"/>
                <a:gd name="T15" fmla="*/ 41 h 75"/>
                <a:gd name="T16" fmla="*/ 47 w 47"/>
                <a:gd name="T17" fmla="*/ 37 h 75"/>
                <a:gd name="T18" fmla="*/ 46 w 47"/>
                <a:gd name="T19" fmla="*/ 42 h 75"/>
                <a:gd name="T20" fmla="*/ 27 w 47"/>
                <a:gd name="T21" fmla="*/ 46 h 75"/>
                <a:gd name="T22" fmla="*/ 27 w 47"/>
                <a:gd name="T23" fmla="*/ 62 h 75"/>
                <a:gd name="T24" fmla="*/ 24 w 47"/>
                <a:gd name="T25" fmla="*/ 72 h 75"/>
                <a:gd name="T26" fmla="*/ 12 w 47"/>
                <a:gd name="T27" fmla="*/ 75 h 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7" h="75">
                  <a:moveTo>
                    <a:pt x="12" y="75"/>
                  </a:moveTo>
                  <a:lnTo>
                    <a:pt x="0" y="53"/>
                  </a:lnTo>
                  <a:lnTo>
                    <a:pt x="16" y="18"/>
                  </a:lnTo>
                  <a:lnTo>
                    <a:pt x="8" y="6"/>
                  </a:lnTo>
                  <a:lnTo>
                    <a:pt x="27" y="0"/>
                  </a:lnTo>
                  <a:lnTo>
                    <a:pt x="40" y="16"/>
                  </a:lnTo>
                  <a:lnTo>
                    <a:pt x="25" y="21"/>
                  </a:lnTo>
                  <a:lnTo>
                    <a:pt x="26" y="41"/>
                  </a:lnTo>
                  <a:lnTo>
                    <a:pt x="47" y="37"/>
                  </a:lnTo>
                  <a:lnTo>
                    <a:pt x="46" y="42"/>
                  </a:lnTo>
                  <a:lnTo>
                    <a:pt x="27" y="46"/>
                  </a:lnTo>
                  <a:lnTo>
                    <a:pt x="27" y="62"/>
                  </a:lnTo>
                  <a:lnTo>
                    <a:pt x="24" y="72"/>
                  </a:lnTo>
                  <a:lnTo>
                    <a:pt x="12" y="7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08" name="Freeform 661">
              <a:extLst>
                <a:ext uri="{FF2B5EF4-FFF2-40B4-BE49-F238E27FC236}">
                  <a16:creationId xmlns:a16="http://schemas.microsoft.com/office/drawing/2014/main" id="{74F36EE4-F038-4C7E-A5F7-5A618B9E6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7" y="1970"/>
              <a:ext cx="74" cy="103"/>
            </a:xfrm>
            <a:custGeom>
              <a:avLst/>
              <a:gdLst>
                <a:gd name="T0" fmla="*/ 60 w 74"/>
                <a:gd name="T1" fmla="*/ 103 h 103"/>
                <a:gd name="T2" fmla="*/ 33 w 74"/>
                <a:gd name="T3" fmla="*/ 74 h 103"/>
                <a:gd name="T4" fmla="*/ 26 w 74"/>
                <a:gd name="T5" fmla="*/ 81 h 103"/>
                <a:gd name="T6" fmla="*/ 34 w 74"/>
                <a:gd name="T7" fmla="*/ 91 h 103"/>
                <a:gd name="T8" fmla="*/ 28 w 74"/>
                <a:gd name="T9" fmla="*/ 97 h 103"/>
                <a:gd name="T10" fmla="*/ 13 w 74"/>
                <a:gd name="T11" fmla="*/ 78 h 103"/>
                <a:gd name="T12" fmla="*/ 0 w 74"/>
                <a:gd name="T13" fmla="*/ 59 h 103"/>
                <a:gd name="T14" fmla="*/ 14 w 74"/>
                <a:gd name="T15" fmla="*/ 53 h 103"/>
                <a:gd name="T16" fmla="*/ 4 w 74"/>
                <a:gd name="T17" fmla="*/ 29 h 103"/>
                <a:gd name="T18" fmla="*/ 8 w 74"/>
                <a:gd name="T19" fmla="*/ 16 h 103"/>
                <a:gd name="T20" fmla="*/ 21 w 74"/>
                <a:gd name="T21" fmla="*/ 17 h 103"/>
                <a:gd name="T22" fmla="*/ 31 w 74"/>
                <a:gd name="T23" fmla="*/ 0 h 103"/>
                <a:gd name="T24" fmla="*/ 33 w 74"/>
                <a:gd name="T25" fmla="*/ 4 h 103"/>
                <a:gd name="T26" fmla="*/ 64 w 74"/>
                <a:gd name="T27" fmla="*/ 57 h 103"/>
                <a:gd name="T28" fmla="*/ 64 w 74"/>
                <a:gd name="T29" fmla="*/ 70 h 103"/>
                <a:gd name="T30" fmla="*/ 56 w 74"/>
                <a:gd name="T31" fmla="*/ 79 h 103"/>
                <a:gd name="T32" fmla="*/ 74 w 74"/>
                <a:gd name="T33" fmla="*/ 98 h 103"/>
                <a:gd name="T34" fmla="*/ 60 w 74"/>
                <a:gd name="T35" fmla="*/ 103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4" h="103">
                  <a:moveTo>
                    <a:pt x="60" y="103"/>
                  </a:moveTo>
                  <a:lnTo>
                    <a:pt x="33" y="74"/>
                  </a:lnTo>
                  <a:lnTo>
                    <a:pt x="26" y="81"/>
                  </a:lnTo>
                  <a:lnTo>
                    <a:pt x="34" y="91"/>
                  </a:lnTo>
                  <a:lnTo>
                    <a:pt x="28" y="97"/>
                  </a:lnTo>
                  <a:lnTo>
                    <a:pt x="13" y="78"/>
                  </a:lnTo>
                  <a:lnTo>
                    <a:pt x="0" y="59"/>
                  </a:lnTo>
                  <a:lnTo>
                    <a:pt x="14" y="53"/>
                  </a:lnTo>
                  <a:lnTo>
                    <a:pt x="4" y="29"/>
                  </a:lnTo>
                  <a:lnTo>
                    <a:pt x="8" y="16"/>
                  </a:lnTo>
                  <a:lnTo>
                    <a:pt x="21" y="17"/>
                  </a:lnTo>
                  <a:lnTo>
                    <a:pt x="31" y="0"/>
                  </a:lnTo>
                  <a:lnTo>
                    <a:pt x="33" y="4"/>
                  </a:lnTo>
                  <a:lnTo>
                    <a:pt x="64" y="57"/>
                  </a:lnTo>
                  <a:lnTo>
                    <a:pt x="64" y="70"/>
                  </a:lnTo>
                  <a:lnTo>
                    <a:pt x="56" y="79"/>
                  </a:lnTo>
                  <a:lnTo>
                    <a:pt x="74" y="98"/>
                  </a:lnTo>
                  <a:lnTo>
                    <a:pt x="60" y="103"/>
                  </a:lnTo>
                  <a:close/>
                </a:path>
              </a:pathLst>
            </a:custGeom>
            <a:solidFill>
              <a:srgbClr val="004365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09" name="Freeform 662">
              <a:extLst>
                <a:ext uri="{FF2B5EF4-FFF2-40B4-BE49-F238E27FC236}">
                  <a16:creationId xmlns:a16="http://schemas.microsoft.com/office/drawing/2014/main" id="{CDD4C293-83AE-46B3-A083-02240BF70E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5" y="2957"/>
              <a:ext cx="94" cy="54"/>
            </a:xfrm>
            <a:custGeom>
              <a:avLst/>
              <a:gdLst>
                <a:gd name="T0" fmla="*/ 0 w 94"/>
                <a:gd name="T1" fmla="*/ 54 h 54"/>
                <a:gd name="T2" fmla="*/ 14 w 94"/>
                <a:gd name="T3" fmla="*/ 20 h 54"/>
                <a:gd name="T4" fmla="*/ 22 w 94"/>
                <a:gd name="T5" fmla="*/ 10 h 54"/>
                <a:gd name="T6" fmla="*/ 47 w 94"/>
                <a:gd name="T7" fmla="*/ 0 h 54"/>
                <a:gd name="T8" fmla="*/ 67 w 94"/>
                <a:gd name="T9" fmla="*/ 2 h 54"/>
                <a:gd name="T10" fmla="*/ 94 w 94"/>
                <a:gd name="T11" fmla="*/ 29 h 54"/>
                <a:gd name="T12" fmla="*/ 71 w 94"/>
                <a:gd name="T13" fmla="*/ 49 h 54"/>
                <a:gd name="T14" fmla="*/ 59 w 94"/>
                <a:gd name="T15" fmla="*/ 52 h 54"/>
                <a:gd name="T16" fmla="*/ 53 w 94"/>
                <a:gd name="T17" fmla="*/ 52 h 54"/>
                <a:gd name="T18" fmla="*/ 33 w 94"/>
                <a:gd name="T19" fmla="*/ 46 h 54"/>
                <a:gd name="T20" fmla="*/ 0 w 94"/>
                <a:gd name="T21" fmla="*/ 54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4" h="54">
                  <a:moveTo>
                    <a:pt x="0" y="54"/>
                  </a:moveTo>
                  <a:lnTo>
                    <a:pt x="14" y="20"/>
                  </a:lnTo>
                  <a:lnTo>
                    <a:pt x="22" y="10"/>
                  </a:lnTo>
                  <a:lnTo>
                    <a:pt x="47" y="0"/>
                  </a:lnTo>
                  <a:lnTo>
                    <a:pt x="67" y="2"/>
                  </a:lnTo>
                  <a:lnTo>
                    <a:pt x="94" y="29"/>
                  </a:lnTo>
                  <a:lnTo>
                    <a:pt x="71" y="49"/>
                  </a:lnTo>
                  <a:lnTo>
                    <a:pt x="59" y="52"/>
                  </a:lnTo>
                  <a:lnTo>
                    <a:pt x="53" y="52"/>
                  </a:lnTo>
                  <a:lnTo>
                    <a:pt x="33" y="46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10" name="Freeform 663">
              <a:extLst>
                <a:ext uri="{FF2B5EF4-FFF2-40B4-BE49-F238E27FC236}">
                  <a16:creationId xmlns:a16="http://schemas.microsoft.com/office/drawing/2014/main" id="{BEBB045B-C7CF-4ADA-AA9D-EBC4777D8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0" y="3070"/>
              <a:ext cx="87" cy="95"/>
            </a:xfrm>
            <a:custGeom>
              <a:avLst/>
              <a:gdLst>
                <a:gd name="T0" fmla="*/ 84 w 87"/>
                <a:gd name="T1" fmla="*/ 95 h 95"/>
                <a:gd name="T2" fmla="*/ 67 w 87"/>
                <a:gd name="T3" fmla="*/ 74 h 95"/>
                <a:gd name="T4" fmla="*/ 42 w 87"/>
                <a:gd name="T5" fmla="*/ 78 h 95"/>
                <a:gd name="T6" fmla="*/ 30 w 87"/>
                <a:gd name="T7" fmla="*/ 85 h 95"/>
                <a:gd name="T8" fmla="*/ 15 w 87"/>
                <a:gd name="T9" fmla="*/ 69 h 95"/>
                <a:gd name="T10" fmla="*/ 0 w 87"/>
                <a:gd name="T11" fmla="*/ 67 h 95"/>
                <a:gd name="T12" fmla="*/ 5 w 87"/>
                <a:gd name="T13" fmla="*/ 55 h 95"/>
                <a:gd name="T14" fmla="*/ 0 w 87"/>
                <a:gd name="T15" fmla="*/ 42 h 95"/>
                <a:gd name="T16" fmla="*/ 21 w 87"/>
                <a:gd name="T17" fmla="*/ 35 h 95"/>
                <a:gd name="T18" fmla="*/ 3 w 87"/>
                <a:gd name="T19" fmla="*/ 17 h 95"/>
                <a:gd name="T20" fmla="*/ 6 w 87"/>
                <a:gd name="T21" fmla="*/ 5 h 95"/>
                <a:gd name="T22" fmla="*/ 7 w 87"/>
                <a:gd name="T23" fmla="*/ 0 h 95"/>
                <a:gd name="T24" fmla="*/ 23 w 87"/>
                <a:gd name="T25" fmla="*/ 3 h 95"/>
                <a:gd name="T26" fmla="*/ 27 w 87"/>
                <a:gd name="T27" fmla="*/ 13 h 95"/>
                <a:gd name="T28" fmla="*/ 45 w 87"/>
                <a:gd name="T29" fmla="*/ 13 h 95"/>
                <a:gd name="T30" fmla="*/ 37 w 87"/>
                <a:gd name="T31" fmla="*/ 30 h 95"/>
                <a:gd name="T32" fmla="*/ 60 w 87"/>
                <a:gd name="T33" fmla="*/ 40 h 95"/>
                <a:gd name="T34" fmla="*/ 65 w 87"/>
                <a:gd name="T35" fmla="*/ 53 h 95"/>
                <a:gd name="T36" fmla="*/ 74 w 87"/>
                <a:gd name="T37" fmla="*/ 59 h 95"/>
                <a:gd name="T38" fmla="*/ 79 w 87"/>
                <a:gd name="T39" fmla="*/ 70 h 95"/>
                <a:gd name="T40" fmla="*/ 82 w 87"/>
                <a:gd name="T41" fmla="*/ 77 h 95"/>
                <a:gd name="T42" fmla="*/ 87 w 87"/>
                <a:gd name="T43" fmla="*/ 86 h 95"/>
                <a:gd name="T44" fmla="*/ 84 w 87"/>
                <a:gd name="T45" fmla="*/ 95 h 9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7" h="95">
                  <a:moveTo>
                    <a:pt x="84" y="95"/>
                  </a:moveTo>
                  <a:lnTo>
                    <a:pt x="67" y="74"/>
                  </a:lnTo>
                  <a:lnTo>
                    <a:pt x="42" y="78"/>
                  </a:lnTo>
                  <a:lnTo>
                    <a:pt x="30" y="85"/>
                  </a:lnTo>
                  <a:lnTo>
                    <a:pt x="15" y="69"/>
                  </a:lnTo>
                  <a:lnTo>
                    <a:pt x="0" y="67"/>
                  </a:lnTo>
                  <a:lnTo>
                    <a:pt x="5" y="55"/>
                  </a:lnTo>
                  <a:lnTo>
                    <a:pt x="0" y="42"/>
                  </a:lnTo>
                  <a:lnTo>
                    <a:pt x="21" y="35"/>
                  </a:lnTo>
                  <a:lnTo>
                    <a:pt x="3" y="17"/>
                  </a:lnTo>
                  <a:lnTo>
                    <a:pt x="6" y="5"/>
                  </a:lnTo>
                  <a:lnTo>
                    <a:pt x="7" y="0"/>
                  </a:lnTo>
                  <a:lnTo>
                    <a:pt x="23" y="3"/>
                  </a:lnTo>
                  <a:lnTo>
                    <a:pt x="27" y="13"/>
                  </a:lnTo>
                  <a:lnTo>
                    <a:pt x="45" y="13"/>
                  </a:lnTo>
                  <a:lnTo>
                    <a:pt x="37" y="30"/>
                  </a:lnTo>
                  <a:lnTo>
                    <a:pt x="60" y="40"/>
                  </a:lnTo>
                  <a:lnTo>
                    <a:pt x="65" y="53"/>
                  </a:lnTo>
                  <a:lnTo>
                    <a:pt x="74" y="59"/>
                  </a:lnTo>
                  <a:lnTo>
                    <a:pt x="79" y="70"/>
                  </a:lnTo>
                  <a:lnTo>
                    <a:pt x="82" y="77"/>
                  </a:lnTo>
                  <a:lnTo>
                    <a:pt x="87" y="86"/>
                  </a:lnTo>
                  <a:lnTo>
                    <a:pt x="84" y="95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11" name="Freeform 664">
              <a:extLst>
                <a:ext uri="{FF2B5EF4-FFF2-40B4-BE49-F238E27FC236}">
                  <a16:creationId xmlns:a16="http://schemas.microsoft.com/office/drawing/2014/main" id="{5B1319EA-DBAD-40C0-977F-0A15956795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6" y="1910"/>
              <a:ext cx="158" cy="164"/>
            </a:xfrm>
            <a:custGeom>
              <a:avLst/>
              <a:gdLst>
                <a:gd name="T0" fmla="*/ 36 w 158"/>
                <a:gd name="T1" fmla="*/ 164 h 164"/>
                <a:gd name="T2" fmla="*/ 35 w 158"/>
                <a:gd name="T3" fmla="*/ 146 h 164"/>
                <a:gd name="T4" fmla="*/ 16 w 158"/>
                <a:gd name="T5" fmla="*/ 155 h 164"/>
                <a:gd name="T6" fmla="*/ 7 w 158"/>
                <a:gd name="T7" fmla="*/ 142 h 164"/>
                <a:gd name="T8" fmla="*/ 26 w 158"/>
                <a:gd name="T9" fmla="*/ 136 h 164"/>
                <a:gd name="T10" fmla="*/ 14 w 158"/>
                <a:gd name="T11" fmla="*/ 108 h 164"/>
                <a:gd name="T12" fmla="*/ 0 w 158"/>
                <a:gd name="T13" fmla="*/ 87 h 164"/>
                <a:gd name="T14" fmla="*/ 2 w 158"/>
                <a:gd name="T15" fmla="*/ 80 h 164"/>
                <a:gd name="T16" fmla="*/ 25 w 158"/>
                <a:gd name="T17" fmla="*/ 95 h 164"/>
                <a:gd name="T18" fmla="*/ 27 w 158"/>
                <a:gd name="T19" fmla="*/ 79 h 164"/>
                <a:gd name="T20" fmla="*/ 41 w 158"/>
                <a:gd name="T21" fmla="*/ 74 h 164"/>
                <a:gd name="T22" fmla="*/ 50 w 158"/>
                <a:gd name="T23" fmla="*/ 60 h 164"/>
                <a:gd name="T24" fmla="*/ 62 w 158"/>
                <a:gd name="T25" fmla="*/ 65 h 164"/>
                <a:gd name="T26" fmla="*/ 76 w 158"/>
                <a:gd name="T27" fmla="*/ 47 h 164"/>
                <a:gd name="T28" fmla="*/ 57 w 158"/>
                <a:gd name="T29" fmla="*/ 16 h 164"/>
                <a:gd name="T30" fmla="*/ 58 w 158"/>
                <a:gd name="T31" fmla="*/ 3 h 164"/>
                <a:gd name="T32" fmla="*/ 106 w 158"/>
                <a:gd name="T33" fmla="*/ 0 h 164"/>
                <a:gd name="T34" fmla="*/ 148 w 158"/>
                <a:gd name="T35" fmla="*/ 5 h 164"/>
                <a:gd name="T36" fmla="*/ 140 w 158"/>
                <a:gd name="T37" fmla="*/ 23 h 164"/>
                <a:gd name="T38" fmla="*/ 156 w 158"/>
                <a:gd name="T39" fmla="*/ 45 h 164"/>
                <a:gd name="T40" fmla="*/ 158 w 158"/>
                <a:gd name="T41" fmla="*/ 76 h 164"/>
                <a:gd name="T42" fmla="*/ 152 w 158"/>
                <a:gd name="T43" fmla="*/ 89 h 164"/>
                <a:gd name="T44" fmla="*/ 125 w 158"/>
                <a:gd name="T45" fmla="*/ 82 h 164"/>
                <a:gd name="T46" fmla="*/ 95 w 158"/>
                <a:gd name="T47" fmla="*/ 105 h 164"/>
                <a:gd name="T48" fmla="*/ 85 w 158"/>
                <a:gd name="T49" fmla="*/ 135 h 164"/>
                <a:gd name="T50" fmla="*/ 60 w 158"/>
                <a:gd name="T51" fmla="*/ 144 h 164"/>
                <a:gd name="T52" fmla="*/ 51 w 158"/>
                <a:gd name="T53" fmla="*/ 163 h 164"/>
                <a:gd name="T54" fmla="*/ 36 w 158"/>
                <a:gd name="T55" fmla="*/ 164 h 16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58" h="164">
                  <a:moveTo>
                    <a:pt x="36" y="164"/>
                  </a:moveTo>
                  <a:lnTo>
                    <a:pt x="35" y="146"/>
                  </a:lnTo>
                  <a:lnTo>
                    <a:pt x="16" y="155"/>
                  </a:lnTo>
                  <a:lnTo>
                    <a:pt x="7" y="142"/>
                  </a:lnTo>
                  <a:lnTo>
                    <a:pt x="26" y="136"/>
                  </a:lnTo>
                  <a:lnTo>
                    <a:pt x="14" y="108"/>
                  </a:lnTo>
                  <a:lnTo>
                    <a:pt x="0" y="87"/>
                  </a:lnTo>
                  <a:lnTo>
                    <a:pt x="2" y="80"/>
                  </a:lnTo>
                  <a:lnTo>
                    <a:pt x="25" y="95"/>
                  </a:lnTo>
                  <a:lnTo>
                    <a:pt x="27" y="79"/>
                  </a:lnTo>
                  <a:lnTo>
                    <a:pt x="41" y="74"/>
                  </a:lnTo>
                  <a:lnTo>
                    <a:pt x="50" y="60"/>
                  </a:lnTo>
                  <a:lnTo>
                    <a:pt x="62" y="65"/>
                  </a:lnTo>
                  <a:lnTo>
                    <a:pt x="76" y="47"/>
                  </a:lnTo>
                  <a:lnTo>
                    <a:pt x="57" y="16"/>
                  </a:lnTo>
                  <a:lnTo>
                    <a:pt x="58" y="3"/>
                  </a:lnTo>
                  <a:lnTo>
                    <a:pt x="106" y="0"/>
                  </a:lnTo>
                  <a:lnTo>
                    <a:pt x="148" y="5"/>
                  </a:lnTo>
                  <a:lnTo>
                    <a:pt x="140" y="23"/>
                  </a:lnTo>
                  <a:lnTo>
                    <a:pt x="156" y="45"/>
                  </a:lnTo>
                  <a:lnTo>
                    <a:pt x="158" y="76"/>
                  </a:lnTo>
                  <a:lnTo>
                    <a:pt x="152" y="89"/>
                  </a:lnTo>
                  <a:lnTo>
                    <a:pt x="125" y="82"/>
                  </a:lnTo>
                  <a:lnTo>
                    <a:pt x="95" y="105"/>
                  </a:lnTo>
                  <a:lnTo>
                    <a:pt x="85" y="135"/>
                  </a:lnTo>
                  <a:lnTo>
                    <a:pt x="60" y="144"/>
                  </a:lnTo>
                  <a:lnTo>
                    <a:pt x="51" y="163"/>
                  </a:lnTo>
                  <a:lnTo>
                    <a:pt x="36" y="16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12" name="Freeform 665">
              <a:extLst>
                <a:ext uri="{FF2B5EF4-FFF2-40B4-BE49-F238E27FC236}">
                  <a16:creationId xmlns:a16="http://schemas.microsoft.com/office/drawing/2014/main" id="{97DDFEAF-9D9A-4E7C-87B4-2CFD316E9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1" y="392"/>
              <a:ext cx="282" cy="287"/>
            </a:xfrm>
            <a:custGeom>
              <a:avLst/>
              <a:gdLst>
                <a:gd name="T0" fmla="*/ 5 w 282"/>
                <a:gd name="T1" fmla="*/ 287 h 287"/>
                <a:gd name="T2" fmla="*/ 0 w 282"/>
                <a:gd name="T3" fmla="*/ 272 h 287"/>
                <a:gd name="T4" fmla="*/ 1 w 282"/>
                <a:gd name="T5" fmla="*/ 255 h 287"/>
                <a:gd name="T6" fmla="*/ 5 w 282"/>
                <a:gd name="T7" fmla="*/ 251 h 287"/>
                <a:gd name="T8" fmla="*/ 6 w 282"/>
                <a:gd name="T9" fmla="*/ 237 h 287"/>
                <a:gd name="T10" fmla="*/ 7 w 282"/>
                <a:gd name="T11" fmla="*/ 231 h 287"/>
                <a:gd name="T12" fmla="*/ 17 w 282"/>
                <a:gd name="T13" fmla="*/ 212 h 287"/>
                <a:gd name="T14" fmla="*/ 13 w 282"/>
                <a:gd name="T15" fmla="*/ 204 h 287"/>
                <a:gd name="T16" fmla="*/ 18 w 282"/>
                <a:gd name="T17" fmla="*/ 188 h 287"/>
                <a:gd name="T18" fmla="*/ 18 w 282"/>
                <a:gd name="T19" fmla="*/ 181 h 287"/>
                <a:gd name="T20" fmla="*/ 21 w 282"/>
                <a:gd name="T21" fmla="*/ 173 h 287"/>
                <a:gd name="T22" fmla="*/ 18 w 282"/>
                <a:gd name="T23" fmla="*/ 164 h 287"/>
                <a:gd name="T24" fmla="*/ 27 w 282"/>
                <a:gd name="T25" fmla="*/ 158 h 287"/>
                <a:gd name="T26" fmla="*/ 33 w 282"/>
                <a:gd name="T27" fmla="*/ 146 h 287"/>
                <a:gd name="T28" fmla="*/ 31 w 282"/>
                <a:gd name="T29" fmla="*/ 137 h 287"/>
                <a:gd name="T30" fmla="*/ 24 w 282"/>
                <a:gd name="T31" fmla="*/ 130 h 287"/>
                <a:gd name="T32" fmla="*/ 36 w 282"/>
                <a:gd name="T33" fmla="*/ 113 h 287"/>
                <a:gd name="T34" fmla="*/ 47 w 282"/>
                <a:gd name="T35" fmla="*/ 110 h 287"/>
                <a:gd name="T36" fmla="*/ 60 w 282"/>
                <a:gd name="T37" fmla="*/ 92 h 287"/>
                <a:gd name="T38" fmla="*/ 61 w 282"/>
                <a:gd name="T39" fmla="*/ 85 h 287"/>
                <a:gd name="T40" fmla="*/ 77 w 282"/>
                <a:gd name="T41" fmla="*/ 72 h 287"/>
                <a:gd name="T42" fmla="*/ 80 w 282"/>
                <a:gd name="T43" fmla="*/ 65 h 287"/>
                <a:gd name="T44" fmla="*/ 79 w 282"/>
                <a:gd name="T45" fmla="*/ 58 h 287"/>
                <a:gd name="T46" fmla="*/ 84 w 282"/>
                <a:gd name="T47" fmla="*/ 54 h 287"/>
                <a:gd name="T48" fmla="*/ 86 w 282"/>
                <a:gd name="T49" fmla="*/ 47 h 287"/>
                <a:gd name="T50" fmla="*/ 94 w 282"/>
                <a:gd name="T51" fmla="*/ 44 h 287"/>
                <a:gd name="T52" fmla="*/ 107 w 282"/>
                <a:gd name="T53" fmla="*/ 39 h 287"/>
                <a:gd name="T54" fmla="*/ 112 w 282"/>
                <a:gd name="T55" fmla="*/ 45 h 287"/>
                <a:gd name="T56" fmla="*/ 120 w 282"/>
                <a:gd name="T57" fmla="*/ 41 h 287"/>
                <a:gd name="T58" fmla="*/ 126 w 282"/>
                <a:gd name="T59" fmla="*/ 41 h 287"/>
                <a:gd name="T60" fmla="*/ 129 w 282"/>
                <a:gd name="T61" fmla="*/ 49 h 287"/>
                <a:gd name="T62" fmla="*/ 137 w 282"/>
                <a:gd name="T63" fmla="*/ 48 h 287"/>
                <a:gd name="T64" fmla="*/ 145 w 282"/>
                <a:gd name="T65" fmla="*/ 55 h 287"/>
                <a:gd name="T66" fmla="*/ 155 w 282"/>
                <a:gd name="T67" fmla="*/ 49 h 287"/>
                <a:gd name="T68" fmla="*/ 173 w 282"/>
                <a:gd name="T69" fmla="*/ 43 h 287"/>
                <a:gd name="T70" fmla="*/ 170 w 282"/>
                <a:gd name="T71" fmla="*/ 35 h 287"/>
                <a:gd name="T72" fmla="*/ 173 w 282"/>
                <a:gd name="T73" fmla="*/ 32 h 287"/>
                <a:gd name="T74" fmla="*/ 178 w 282"/>
                <a:gd name="T75" fmla="*/ 31 h 287"/>
                <a:gd name="T76" fmla="*/ 184 w 282"/>
                <a:gd name="T77" fmla="*/ 23 h 287"/>
                <a:gd name="T78" fmla="*/ 196 w 282"/>
                <a:gd name="T79" fmla="*/ 21 h 287"/>
                <a:gd name="T80" fmla="*/ 199 w 282"/>
                <a:gd name="T81" fmla="*/ 11 h 287"/>
                <a:gd name="T82" fmla="*/ 205 w 282"/>
                <a:gd name="T83" fmla="*/ 6 h 287"/>
                <a:gd name="T84" fmla="*/ 212 w 282"/>
                <a:gd name="T85" fmla="*/ 5 h 287"/>
                <a:gd name="T86" fmla="*/ 219 w 282"/>
                <a:gd name="T87" fmla="*/ 9 h 287"/>
                <a:gd name="T88" fmla="*/ 225 w 282"/>
                <a:gd name="T89" fmla="*/ 5 h 287"/>
                <a:gd name="T90" fmla="*/ 241 w 282"/>
                <a:gd name="T91" fmla="*/ 0 h 287"/>
                <a:gd name="T92" fmla="*/ 244 w 282"/>
                <a:gd name="T93" fmla="*/ 23 h 287"/>
                <a:gd name="T94" fmla="*/ 263 w 282"/>
                <a:gd name="T95" fmla="*/ 52 h 287"/>
                <a:gd name="T96" fmla="*/ 282 w 282"/>
                <a:gd name="T97" fmla="*/ 63 h 287"/>
                <a:gd name="T98" fmla="*/ 281 w 282"/>
                <a:gd name="T99" fmla="*/ 73 h 287"/>
                <a:gd name="T100" fmla="*/ 235 w 282"/>
                <a:gd name="T101" fmla="*/ 160 h 287"/>
                <a:gd name="T102" fmla="*/ 175 w 282"/>
                <a:gd name="T103" fmla="*/ 185 h 287"/>
                <a:gd name="T104" fmla="*/ 5 w 282"/>
                <a:gd name="T105" fmla="*/ 287 h 2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82" h="287">
                  <a:moveTo>
                    <a:pt x="5" y="287"/>
                  </a:moveTo>
                  <a:lnTo>
                    <a:pt x="0" y="272"/>
                  </a:lnTo>
                  <a:lnTo>
                    <a:pt x="1" y="255"/>
                  </a:lnTo>
                  <a:lnTo>
                    <a:pt x="5" y="251"/>
                  </a:lnTo>
                  <a:lnTo>
                    <a:pt x="6" y="237"/>
                  </a:lnTo>
                  <a:lnTo>
                    <a:pt x="7" y="231"/>
                  </a:lnTo>
                  <a:lnTo>
                    <a:pt x="17" y="212"/>
                  </a:lnTo>
                  <a:lnTo>
                    <a:pt x="13" y="204"/>
                  </a:lnTo>
                  <a:lnTo>
                    <a:pt x="18" y="188"/>
                  </a:lnTo>
                  <a:lnTo>
                    <a:pt x="18" y="181"/>
                  </a:lnTo>
                  <a:lnTo>
                    <a:pt x="21" y="173"/>
                  </a:lnTo>
                  <a:lnTo>
                    <a:pt x="18" y="164"/>
                  </a:lnTo>
                  <a:lnTo>
                    <a:pt x="27" y="158"/>
                  </a:lnTo>
                  <a:lnTo>
                    <a:pt x="33" y="146"/>
                  </a:lnTo>
                  <a:lnTo>
                    <a:pt x="31" y="137"/>
                  </a:lnTo>
                  <a:lnTo>
                    <a:pt x="24" y="130"/>
                  </a:lnTo>
                  <a:lnTo>
                    <a:pt x="36" y="113"/>
                  </a:lnTo>
                  <a:lnTo>
                    <a:pt x="47" y="110"/>
                  </a:lnTo>
                  <a:lnTo>
                    <a:pt x="60" y="92"/>
                  </a:lnTo>
                  <a:lnTo>
                    <a:pt x="61" y="85"/>
                  </a:lnTo>
                  <a:lnTo>
                    <a:pt x="77" y="72"/>
                  </a:lnTo>
                  <a:lnTo>
                    <a:pt x="80" y="65"/>
                  </a:lnTo>
                  <a:lnTo>
                    <a:pt x="79" y="58"/>
                  </a:lnTo>
                  <a:lnTo>
                    <a:pt x="84" y="54"/>
                  </a:lnTo>
                  <a:lnTo>
                    <a:pt x="86" y="47"/>
                  </a:lnTo>
                  <a:lnTo>
                    <a:pt x="94" y="44"/>
                  </a:lnTo>
                  <a:lnTo>
                    <a:pt x="107" y="39"/>
                  </a:lnTo>
                  <a:lnTo>
                    <a:pt x="112" y="45"/>
                  </a:lnTo>
                  <a:lnTo>
                    <a:pt x="120" y="41"/>
                  </a:lnTo>
                  <a:lnTo>
                    <a:pt x="126" y="41"/>
                  </a:lnTo>
                  <a:lnTo>
                    <a:pt x="129" y="49"/>
                  </a:lnTo>
                  <a:lnTo>
                    <a:pt x="137" y="48"/>
                  </a:lnTo>
                  <a:lnTo>
                    <a:pt x="145" y="55"/>
                  </a:lnTo>
                  <a:lnTo>
                    <a:pt x="155" y="49"/>
                  </a:lnTo>
                  <a:lnTo>
                    <a:pt x="173" y="43"/>
                  </a:lnTo>
                  <a:lnTo>
                    <a:pt x="170" y="35"/>
                  </a:lnTo>
                  <a:lnTo>
                    <a:pt x="173" y="32"/>
                  </a:lnTo>
                  <a:lnTo>
                    <a:pt x="178" y="31"/>
                  </a:lnTo>
                  <a:lnTo>
                    <a:pt x="184" y="23"/>
                  </a:lnTo>
                  <a:lnTo>
                    <a:pt x="196" y="21"/>
                  </a:lnTo>
                  <a:lnTo>
                    <a:pt x="199" y="11"/>
                  </a:lnTo>
                  <a:lnTo>
                    <a:pt x="205" y="6"/>
                  </a:lnTo>
                  <a:lnTo>
                    <a:pt x="212" y="5"/>
                  </a:lnTo>
                  <a:lnTo>
                    <a:pt x="219" y="9"/>
                  </a:lnTo>
                  <a:lnTo>
                    <a:pt x="225" y="5"/>
                  </a:lnTo>
                  <a:lnTo>
                    <a:pt x="241" y="0"/>
                  </a:lnTo>
                  <a:lnTo>
                    <a:pt x="244" y="23"/>
                  </a:lnTo>
                  <a:lnTo>
                    <a:pt x="263" y="52"/>
                  </a:lnTo>
                  <a:lnTo>
                    <a:pt x="282" y="63"/>
                  </a:lnTo>
                  <a:lnTo>
                    <a:pt x="281" y="73"/>
                  </a:lnTo>
                  <a:lnTo>
                    <a:pt x="235" y="160"/>
                  </a:lnTo>
                  <a:lnTo>
                    <a:pt x="175" y="185"/>
                  </a:lnTo>
                  <a:lnTo>
                    <a:pt x="5" y="28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13" name="Freeform 666">
              <a:extLst>
                <a:ext uri="{FF2B5EF4-FFF2-40B4-BE49-F238E27FC236}">
                  <a16:creationId xmlns:a16="http://schemas.microsoft.com/office/drawing/2014/main" id="{97B9F34C-7F87-4697-B719-483841BB4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8" y="2684"/>
              <a:ext cx="81" cy="49"/>
            </a:xfrm>
            <a:custGeom>
              <a:avLst/>
              <a:gdLst>
                <a:gd name="T0" fmla="*/ 22 w 81"/>
                <a:gd name="T1" fmla="*/ 49 h 49"/>
                <a:gd name="T2" fmla="*/ 0 w 81"/>
                <a:gd name="T3" fmla="*/ 37 h 49"/>
                <a:gd name="T4" fmla="*/ 10 w 81"/>
                <a:gd name="T5" fmla="*/ 5 h 49"/>
                <a:gd name="T6" fmla="*/ 18 w 81"/>
                <a:gd name="T7" fmla="*/ 4 h 49"/>
                <a:gd name="T8" fmla="*/ 40 w 81"/>
                <a:gd name="T9" fmla="*/ 9 h 49"/>
                <a:gd name="T10" fmla="*/ 51 w 81"/>
                <a:gd name="T11" fmla="*/ 2 h 49"/>
                <a:gd name="T12" fmla="*/ 71 w 81"/>
                <a:gd name="T13" fmla="*/ 0 h 49"/>
                <a:gd name="T14" fmla="*/ 81 w 81"/>
                <a:gd name="T15" fmla="*/ 19 h 49"/>
                <a:gd name="T16" fmla="*/ 64 w 81"/>
                <a:gd name="T17" fmla="*/ 38 h 49"/>
                <a:gd name="T18" fmla="*/ 51 w 81"/>
                <a:gd name="T19" fmla="*/ 48 h 49"/>
                <a:gd name="T20" fmla="*/ 22 w 81"/>
                <a:gd name="T21" fmla="*/ 49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1" h="49">
                  <a:moveTo>
                    <a:pt x="22" y="49"/>
                  </a:moveTo>
                  <a:lnTo>
                    <a:pt x="0" y="37"/>
                  </a:lnTo>
                  <a:lnTo>
                    <a:pt x="10" y="5"/>
                  </a:lnTo>
                  <a:lnTo>
                    <a:pt x="18" y="4"/>
                  </a:lnTo>
                  <a:lnTo>
                    <a:pt x="40" y="9"/>
                  </a:lnTo>
                  <a:lnTo>
                    <a:pt x="51" y="2"/>
                  </a:lnTo>
                  <a:lnTo>
                    <a:pt x="71" y="0"/>
                  </a:lnTo>
                  <a:lnTo>
                    <a:pt x="81" y="19"/>
                  </a:lnTo>
                  <a:lnTo>
                    <a:pt x="64" y="38"/>
                  </a:lnTo>
                  <a:lnTo>
                    <a:pt x="51" y="48"/>
                  </a:lnTo>
                  <a:lnTo>
                    <a:pt x="22" y="4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14" name="Freeform 667">
              <a:extLst>
                <a:ext uri="{FF2B5EF4-FFF2-40B4-BE49-F238E27FC236}">
                  <a16:creationId xmlns:a16="http://schemas.microsoft.com/office/drawing/2014/main" id="{1CDB99FD-5ABD-4EEF-8300-DC417F20C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0" y="2340"/>
              <a:ext cx="102" cy="104"/>
            </a:xfrm>
            <a:custGeom>
              <a:avLst/>
              <a:gdLst>
                <a:gd name="T0" fmla="*/ 52 w 102"/>
                <a:gd name="T1" fmla="*/ 104 h 104"/>
                <a:gd name="T2" fmla="*/ 42 w 102"/>
                <a:gd name="T3" fmla="*/ 87 h 104"/>
                <a:gd name="T4" fmla="*/ 19 w 102"/>
                <a:gd name="T5" fmla="*/ 83 h 104"/>
                <a:gd name="T6" fmla="*/ 17 w 102"/>
                <a:gd name="T7" fmla="*/ 79 h 104"/>
                <a:gd name="T8" fmla="*/ 14 w 102"/>
                <a:gd name="T9" fmla="*/ 69 h 104"/>
                <a:gd name="T10" fmla="*/ 9 w 102"/>
                <a:gd name="T11" fmla="*/ 58 h 104"/>
                <a:gd name="T12" fmla="*/ 3 w 102"/>
                <a:gd name="T13" fmla="*/ 51 h 104"/>
                <a:gd name="T14" fmla="*/ 0 w 102"/>
                <a:gd name="T15" fmla="*/ 45 h 104"/>
                <a:gd name="T16" fmla="*/ 0 w 102"/>
                <a:gd name="T17" fmla="*/ 43 h 104"/>
                <a:gd name="T18" fmla="*/ 3 w 102"/>
                <a:gd name="T19" fmla="*/ 39 h 104"/>
                <a:gd name="T20" fmla="*/ 11 w 102"/>
                <a:gd name="T21" fmla="*/ 39 h 104"/>
                <a:gd name="T22" fmla="*/ 13 w 102"/>
                <a:gd name="T23" fmla="*/ 35 h 104"/>
                <a:gd name="T24" fmla="*/ 13 w 102"/>
                <a:gd name="T25" fmla="*/ 31 h 104"/>
                <a:gd name="T26" fmla="*/ 14 w 102"/>
                <a:gd name="T27" fmla="*/ 23 h 104"/>
                <a:gd name="T28" fmla="*/ 16 w 102"/>
                <a:gd name="T29" fmla="*/ 17 h 104"/>
                <a:gd name="T30" fmla="*/ 20 w 102"/>
                <a:gd name="T31" fmla="*/ 13 h 104"/>
                <a:gd name="T32" fmla="*/ 22 w 102"/>
                <a:gd name="T33" fmla="*/ 12 h 104"/>
                <a:gd name="T34" fmla="*/ 24 w 102"/>
                <a:gd name="T35" fmla="*/ 14 h 104"/>
                <a:gd name="T36" fmla="*/ 26 w 102"/>
                <a:gd name="T37" fmla="*/ 22 h 104"/>
                <a:gd name="T38" fmla="*/ 30 w 102"/>
                <a:gd name="T39" fmla="*/ 22 h 104"/>
                <a:gd name="T40" fmla="*/ 33 w 102"/>
                <a:gd name="T41" fmla="*/ 20 h 104"/>
                <a:gd name="T42" fmla="*/ 33 w 102"/>
                <a:gd name="T43" fmla="*/ 10 h 104"/>
                <a:gd name="T44" fmla="*/ 34 w 102"/>
                <a:gd name="T45" fmla="*/ 6 h 104"/>
                <a:gd name="T46" fmla="*/ 37 w 102"/>
                <a:gd name="T47" fmla="*/ 3 h 104"/>
                <a:gd name="T48" fmla="*/ 41 w 102"/>
                <a:gd name="T49" fmla="*/ 2 h 104"/>
                <a:gd name="T50" fmla="*/ 42 w 102"/>
                <a:gd name="T51" fmla="*/ 0 h 104"/>
                <a:gd name="T52" fmla="*/ 48 w 102"/>
                <a:gd name="T53" fmla="*/ 4 h 104"/>
                <a:gd name="T54" fmla="*/ 87 w 102"/>
                <a:gd name="T55" fmla="*/ 38 h 104"/>
                <a:gd name="T56" fmla="*/ 85 w 102"/>
                <a:gd name="T57" fmla="*/ 48 h 104"/>
                <a:gd name="T58" fmla="*/ 89 w 102"/>
                <a:gd name="T59" fmla="*/ 73 h 104"/>
                <a:gd name="T60" fmla="*/ 102 w 102"/>
                <a:gd name="T61" fmla="*/ 80 h 104"/>
                <a:gd name="T62" fmla="*/ 98 w 102"/>
                <a:gd name="T63" fmla="*/ 94 h 104"/>
                <a:gd name="T64" fmla="*/ 70 w 102"/>
                <a:gd name="T65" fmla="*/ 82 h 104"/>
                <a:gd name="T66" fmla="*/ 52 w 102"/>
                <a:gd name="T67" fmla="*/ 104 h 1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2" h="104">
                  <a:moveTo>
                    <a:pt x="52" y="104"/>
                  </a:moveTo>
                  <a:lnTo>
                    <a:pt x="42" y="87"/>
                  </a:lnTo>
                  <a:lnTo>
                    <a:pt x="19" y="83"/>
                  </a:lnTo>
                  <a:lnTo>
                    <a:pt x="17" y="79"/>
                  </a:lnTo>
                  <a:lnTo>
                    <a:pt x="14" y="69"/>
                  </a:lnTo>
                  <a:lnTo>
                    <a:pt x="9" y="58"/>
                  </a:lnTo>
                  <a:lnTo>
                    <a:pt x="3" y="51"/>
                  </a:lnTo>
                  <a:lnTo>
                    <a:pt x="0" y="45"/>
                  </a:lnTo>
                  <a:lnTo>
                    <a:pt x="0" y="43"/>
                  </a:lnTo>
                  <a:lnTo>
                    <a:pt x="3" y="39"/>
                  </a:lnTo>
                  <a:lnTo>
                    <a:pt x="11" y="39"/>
                  </a:lnTo>
                  <a:lnTo>
                    <a:pt x="13" y="35"/>
                  </a:lnTo>
                  <a:lnTo>
                    <a:pt x="13" y="31"/>
                  </a:lnTo>
                  <a:lnTo>
                    <a:pt x="14" y="23"/>
                  </a:lnTo>
                  <a:lnTo>
                    <a:pt x="16" y="17"/>
                  </a:lnTo>
                  <a:lnTo>
                    <a:pt x="20" y="13"/>
                  </a:lnTo>
                  <a:lnTo>
                    <a:pt x="22" y="12"/>
                  </a:lnTo>
                  <a:lnTo>
                    <a:pt x="24" y="14"/>
                  </a:lnTo>
                  <a:lnTo>
                    <a:pt x="26" y="22"/>
                  </a:lnTo>
                  <a:lnTo>
                    <a:pt x="30" y="22"/>
                  </a:lnTo>
                  <a:lnTo>
                    <a:pt x="33" y="20"/>
                  </a:lnTo>
                  <a:lnTo>
                    <a:pt x="33" y="10"/>
                  </a:lnTo>
                  <a:lnTo>
                    <a:pt x="34" y="6"/>
                  </a:lnTo>
                  <a:lnTo>
                    <a:pt x="37" y="3"/>
                  </a:lnTo>
                  <a:lnTo>
                    <a:pt x="41" y="2"/>
                  </a:lnTo>
                  <a:lnTo>
                    <a:pt x="42" y="0"/>
                  </a:lnTo>
                  <a:lnTo>
                    <a:pt x="48" y="4"/>
                  </a:lnTo>
                  <a:lnTo>
                    <a:pt x="87" y="38"/>
                  </a:lnTo>
                  <a:lnTo>
                    <a:pt x="85" y="48"/>
                  </a:lnTo>
                  <a:lnTo>
                    <a:pt x="89" y="73"/>
                  </a:lnTo>
                  <a:lnTo>
                    <a:pt x="102" y="80"/>
                  </a:lnTo>
                  <a:lnTo>
                    <a:pt x="98" y="94"/>
                  </a:lnTo>
                  <a:lnTo>
                    <a:pt x="70" y="82"/>
                  </a:lnTo>
                  <a:lnTo>
                    <a:pt x="52" y="10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15" name="Freeform 668">
              <a:extLst>
                <a:ext uri="{FF2B5EF4-FFF2-40B4-BE49-F238E27FC236}">
                  <a16:creationId xmlns:a16="http://schemas.microsoft.com/office/drawing/2014/main" id="{C8DE245A-EF88-40A9-B78A-BD88776BB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4" y="3121"/>
              <a:ext cx="75" cy="119"/>
            </a:xfrm>
            <a:custGeom>
              <a:avLst/>
              <a:gdLst>
                <a:gd name="T0" fmla="*/ 50 w 75"/>
                <a:gd name="T1" fmla="*/ 119 h 119"/>
                <a:gd name="T2" fmla="*/ 28 w 75"/>
                <a:gd name="T3" fmla="*/ 117 h 119"/>
                <a:gd name="T4" fmla="*/ 26 w 75"/>
                <a:gd name="T5" fmla="*/ 114 h 119"/>
                <a:gd name="T6" fmla="*/ 25 w 75"/>
                <a:gd name="T7" fmla="*/ 108 h 119"/>
                <a:gd name="T8" fmla="*/ 19 w 75"/>
                <a:gd name="T9" fmla="*/ 98 h 119"/>
                <a:gd name="T10" fmla="*/ 17 w 75"/>
                <a:gd name="T11" fmla="*/ 88 h 119"/>
                <a:gd name="T12" fmla="*/ 19 w 75"/>
                <a:gd name="T13" fmla="*/ 81 h 119"/>
                <a:gd name="T14" fmla="*/ 18 w 75"/>
                <a:gd name="T15" fmla="*/ 76 h 119"/>
                <a:gd name="T16" fmla="*/ 14 w 75"/>
                <a:gd name="T17" fmla="*/ 71 h 119"/>
                <a:gd name="T18" fmla="*/ 13 w 75"/>
                <a:gd name="T19" fmla="*/ 55 h 119"/>
                <a:gd name="T20" fmla="*/ 11 w 75"/>
                <a:gd name="T21" fmla="*/ 48 h 119"/>
                <a:gd name="T22" fmla="*/ 14 w 75"/>
                <a:gd name="T23" fmla="*/ 43 h 119"/>
                <a:gd name="T24" fmla="*/ 17 w 75"/>
                <a:gd name="T25" fmla="*/ 41 h 119"/>
                <a:gd name="T26" fmla="*/ 18 w 75"/>
                <a:gd name="T27" fmla="*/ 39 h 119"/>
                <a:gd name="T28" fmla="*/ 18 w 75"/>
                <a:gd name="T29" fmla="*/ 37 h 119"/>
                <a:gd name="T30" fmla="*/ 15 w 75"/>
                <a:gd name="T31" fmla="*/ 35 h 119"/>
                <a:gd name="T32" fmla="*/ 13 w 75"/>
                <a:gd name="T33" fmla="*/ 35 h 119"/>
                <a:gd name="T34" fmla="*/ 5 w 75"/>
                <a:gd name="T35" fmla="*/ 31 h 119"/>
                <a:gd name="T36" fmla="*/ 2 w 75"/>
                <a:gd name="T37" fmla="*/ 28 h 119"/>
                <a:gd name="T38" fmla="*/ 0 w 75"/>
                <a:gd name="T39" fmla="*/ 24 h 119"/>
                <a:gd name="T40" fmla="*/ 2 w 75"/>
                <a:gd name="T41" fmla="*/ 22 h 119"/>
                <a:gd name="T42" fmla="*/ 13 w 75"/>
                <a:gd name="T43" fmla="*/ 21 h 119"/>
                <a:gd name="T44" fmla="*/ 15 w 75"/>
                <a:gd name="T45" fmla="*/ 18 h 119"/>
                <a:gd name="T46" fmla="*/ 15 w 75"/>
                <a:gd name="T47" fmla="*/ 13 h 119"/>
                <a:gd name="T48" fmla="*/ 14 w 75"/>
                <a:gd name="T49" fmla="*/ 11 h 119"/>
                <a:gd name="T50" fmla="*/ 10 w 75"/>
                <a:gd name="T51" fmla="*/ 7 h 119"/>
                <a:gd name="T52" fmla="*/ 9 w 75"/>
                <a:gd name="T53" fmla="*/ 3 h 119"/>
                <a:gd name="T54" fmla="*/ 14 w 75"/>
                <a:gd name="T55" fmla="*/ 0 h 119"/>
                <a:gd name="T56" fmla="*/ 17 w 75"/>
                <a:gd name="T57" fmla="*/ 0 h 119"/>
                <a:gd name="T58" fmla="*/ 20 w 75"/>
                <a:gd name="T59" fmla="*/ 2 h 119"/>
                <a:gd name="T60" fmla="*/ 21 w 75"/>
                <a:gd name="T61" fmla="*/ 2 h 119"/>
                <a:gd name="T62" fmla="*/ 24 w 75"/>
                <a:gd name="T63" fmla="*/ 5 h 119"/>
                <a:gd name="T64" fmla="*/ 31 w 75"/>
                <a:gd name="T65" fmla="*/ 17 h 119"/>
                <a:gd name="T66" fmla="*/ 32 w 75"/>
                <a:gd name="T67" fmla="*/ 19 h 119"/>
                <a:gd name="T68" fmla="*/ 31 w 75"/>
                <a:gd name="T69" fmla="*/ 26 h 119"/>
                <a:gd name="T70" fmla="*/ 33 w 75"/>
                <a:gd name="T71" fmla="*/ 39 h 119"/>
                <a:gd name="T72" fmla="*/ 44 w 75"/>
                <a:gd name="T73" fmla="*/ 39 h 119"/>
                <a:gd name="T74" fmla="*/ 51 w 75"/>
                <a:gd name="T75" fmla="*/ 53 h 119"/>
                <a:gd name="T76" fmla="*/ 72 w 75"/>
                <a:gd name="T77" fmla="*/ 62 h 119"/>
                <a:gd name="T78" fmla="*/ 75 w 75"/>
                <a:gd name="T79" fmla="*/ 79 h 119"/>
                <a:gd name="T80" fmla="*/ 48 w 75"/>
                <a:gd name="T81" fmla="*/ 83 h 119"/>
                <a:gd name="T82" fmla="*/ 41 w 75"/>
                <a:gd name="T83" fmla="*/ 105 h 119"/>
                <a:gd name="T84" fmla="*/ 50 w 75"/>
                <a:gd name="T85" fmla="*/ 119 h 11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5" h="119">
                  <a:moveTo>
                    <a:pt x="50" y="119"/>
                  </a:moveTo>
                  <a:lnTo>
                    <a:pt x="28" y="117"/>
                  </a:lnTo>
                  <a:lnTo>
                    <a:pt x="26" y="114"/>
                  </a:lnTo>
                  <a:lnTo>
                    <a:pt x="25" y="108"/>
                  </a:lnTo>
                  <a:lnTo>
                    <a:pt x="19" y="98"/>
                  </a:lnTo>
                  <a:lnTo>
                    <a:pt x="17" y="88"/>
                  </a:lnTo>
                  <a:lnTo>
                    <a:pt x="19" y="81"/>
                  </a:lnTo>
                  <a:lnTo>
                    <a:pt x="18" y="76"/>
                  </a:lnTo>
                  <a:lnTo>
                    <a:pt x="14" y="71"/>
                  </a:lnTo>
                  <a:lnTo>
                    <a:pt x="13" y="55"/>
                  </a:lnTo>
                  <a:lnTo>
                    <a:pt x="11" y="48"/>
                  </a:lnTo>
                  <a:lnTo>
                    <a:pt x="14" y="43"/>
                  </a:lnTo>
                  <a:lnTo>
                    <a:pt x="17" y="41"/>
                  </a:lnTo>
                  <a:lnTo>
                    <a:pt x="18" y="39"/>
                  </a:lnTo>
                  <a:lnTo>
                    <a:pt x="18" y="37"/>
                  </a:lnTo>
                  <a:lnTo>
                    <a:pt x="15" y="35"/>
                  </a:lnTo>
                  <a:lnTo>
                    <a:pt x="13" y="35"/>
                  </a:lnTo>
                  <a:lnTo>
                    <a:pt x="5" y="31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13" y="21"/>
                  </a:lnTo>
                  <a:lnTo>
                    <a:pt x="15" y="18"/>
                  </a:lnTo>
                  <a:lnTo>
                    <a:pt x="15" y="13"/>
                  </a:lnTo>
                  <a:lnTo>
                    <a:pt x="14" y="11"/>
                  </a:lnTo>
                  <a:lnTo>
                    <a:pt x="10" y="7"/>
                  </a:lnTo>
                  <a:lnTo>
                    <a:pt x="9" y="3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0" y="2"/>
                  </a:lnTo>
                  <a:lnTo>
                    <a:pt x="21" y="2"/>
                  </a:lnTo>
                  <a:lnTo>
                    <a:pt x="24" y="5"/>
                  </a:lnTo>
                  <a:lnTo>
                    <a:pt x="31" y="17"/>
                  </a:lnTo>
                  <a:lnTo>
                    <a:pt x="32" y="19"/>
                  </a:lnTo>
                  <a:lnTo>
                    <a:pt x="31" y="26"/>
                  </a:lnTo>
                  <a:lnTo>
                    <a:pt x="33" y="39"/>
                  </a:lnTo>
                  <a:lnTo>
                    <a:pt x="44" y="39"/>
                  </a:lnTo>
                  <a:lnTo>
                    <a:pt x="51" y="53"/>
                  </a:lnTo>
                  <a:lnTo>
                    <a:pt x="72" y="62"/>
                  </a:lnTo>
                  <a:lnTo>
                    <a:pt x="75" y="79"/>
                  </a:lnTo>
                  <a:lnTo>
                    <a:pt x="48" y="83"/>
                  </a:lnTo>
                  <a:lnTo>
                    <a:pt x="41" y="105"/>
                  </a:lnTo>
                  <a:lnTo>
                    <a:pt x="50" y="11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16" name="Freeform 669">
              <a:extLst>
                <a:ext uri="{FF2B5EF4-FFF2-40B4-BE49-F238E27FC236}">
                  <a16:creationId xmlns:a16="http://schemas.microsoft.com/office/drawing/2014/main" id="{99976DBB-A96D-4FBF-8763-49B986FE04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14" y="2467"/>
              <a:ext cx="122" cy="69"/>
            </a:xfrm>
            <a:custGeom>
              <a:avLst/>
              <a:gdLst>
                <a:gd name="T0" fmla="*/ 27 w 122"/>
                <a:gd name="T1" fmla="*/ 56 h 69"/>
                <a:gd name="T2" fmla="*/ 10 w 122"/>
                <a:gd name="T3" fmla="*/ 47 h 69"/>
                <a:gd name="T4" fmla="*/ 10 w 122"/>
                <a:gd name="T5" fmla="*/ 43 h 69"/>
                <a:gd name="T6" fmla="*/ 7 w 122"/>
                <a:gd name="T7" fmla="*/ 39 h 69"/>
                <a:gd name="T8" fmla="*/ 6 w 122"/>
                <a:gd name="T9" fmla="*/ 38 h 69"/>
                <a:gd name="T10" fmla="*/ 5 w 122"/>
                <a:gd name="T11" fmla="*/ 38 h 69"/>
                <a:gd name="T12" fmla="*/ 0 w 122"/>
                <a:gd name="T13" fmla="*/ 34 h 69"/>
                <a:gd name="T14" fmla="*/ 0 w 122"/>
                <a:gd name="T15" fmla="*/ 30 h 69"/>
                <a:gd name="T16" fmla="*/ 2 w 122"/>
                <a:gd name="T17" fmla="*/ 27 h 69"/>
                <a:gd name="T18" fmla="*/ 4 w 122"/>
                <a:gd name="T19" fmla="*/ 25 h 69"/>
                <a:gd name="T20" fmla="*/ 8 w 122"/>
                <a:gd name="T21" fmla="*/ 26 h 69"/>
                <a:gd name="T22" fmla="*/ 10 w 122"/>
                <a:gd name="T23" fmla="*/ 30 h 69"/>
                <a:gd name="T24" fmla="*/ 12 w 122"/>
                <a:gd name="T25" fmla="*/ 33 h 69"/>
                <a:gd name="T26" fmla="*/ 17 w 122"/>
                <a:gd name="T27" fmla="*/ 33 h 69"/>
                <a:gd name="T28" fmla="*/ 22 w 122"/>
                <a:gd name="T29" fmla="*/ 32 h 69"/>
                <a:gd name="T30" fmla="*/ 27 w 122"/>
                <a:gd name="T31" fmla="*/ 34 h 69"/>
                <a:gd name="T32" fmla="*/ 32 w 122"/>
                <a:gd name="T33" fmla="*/ 34 h 69"/>
                <a:gd name="T34" fmla="*/ 33 w 122"/>
                <a:gd name="T35" fmla="*/ 31 h 69"/>
                <a:gd name="T36" fmla="*/ 33 w 122"/>
                <a:gd name="T37" fmla="*/ 25 h 69"/>
                <a:gd name="T38" fmla="*/ 30 w 122"/>
                <a:gd name="T39" fmla="*/ 21 h 69"/>
                <a:gd name="T40" fmla="*/ 22 w 122"/>
                <a:gd name="T41" fmla="*/ 14 h 69"/>
                <a:gd name="T42" fmla="*/ 20 w 122"/>
                <a:gd name="T43" fmla="*/ 11 h 69"/>
                <a:gd name="T44" fmla="*/ 20 w 122"/>
                <a:gd name="T45" fmla="*/ 8 h 69"/>
                <a:gd name="T46" fmla="*/ 24 w 122"/>
                <a:gd name="T47" fmla="*/ 2 h 69"/>
                <a:gd name="T48" fmla="*/ 25 w 122"/>
                <a:gd name="T49" fmla="*/ 0 h 69"/>
                <a:gd name="T50" fmla="*/ 43 w 122"/>
                <a:gd name="T51" fmla="*/ 8 h 69"/>
                <a:gd name="T52" fmla="*/ 48 w 122"/>
                <a:gd name="T53" fmla="*/ 18 h 69"/>
                <a:gd name="T54" fmla="*/ 56 w 122"/>
                <a:gd name="T55" fmla="*/ 18 h 69"/>
                <a:gd name="T56" fmla="*/ 64 w 122"/>
                <a:gd name="T57" fmla="*/ 20 h 69"/>
                <a:gd name="T58" fmla="*/ 65 w 122"/>
                <a:gd name="T59" fmla="*/ 36 h 69"/>
                <a:gd name="T60" fmla="*/ 56 w 122"/>
                <a:gd name="T61" fmla="*/ 43 h 69"/>
                <a:gd name="T62" fmla="*/ 38 w 122"/>
                <a:gd name="T63" fmla="*/ 33 h 69"/>
                <a:gd name="T64" fmla="*/ 27 w 122"/>
                <a:gd name="T65" fmla="*/ 56 h 69"/>
                <a:gd name="T66" fmla="*/ 106 w 122"/>
                <a:gd name="T67" fmla="*/ 69 h 69"/>
                <a:gd name="T68" fmla="*/ 76 w 122"/>
                <a:gd name="T69" fmla="*/ 41 h 69"/>
                <a:gd name="T70" fmla="*/ 97 w 122"/>
                <a:gd name="T71" fmla="*/ 15 h 69"/>
                <a:gd name="T72" fmla="*/ 122 w 122"/>
                <a:gd name="T73" fmla="*/ 40 h 69"/>
                <a:gd name="T74" fmla="*/ 106 w 122"/>
                <a:gd name="T75" fmla="*/ 69 h 6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2" h="69">
                  <a:moveTo>
                    <a:pt x="27" y="56"/>
                  </a:moveTo>
                  <a:lnTo>
                    <a:pt x="10" y="47"/>
                  </a:lnTo>
                  <a:lnTo>
                    <a:pt x="10" y="43"/>
                  </a:lnTo>
                  <a:lnTo>
                    <a:pt x="7" y="39"/>
                  </a:lnTo>
                  <a:lnTo>
                    <a:pt x="6" y="38"/>
                  </a:lnTo>
                  <a:lnTo>
                    <a:pt x="5" y="38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2" y="27"/>
                  </a:lnTo>
                  <a:lnTo>
                    <a:pt x="4" y="25"/>
                  </a:lnTo>
                  <a:lnTo>
                    <a:pt x="8" y="26"/>
                  </a:lnTo>
                  <a:lnTo>
                    <a:pt x="10" y="30"/>
                  </a:lnTo>
                  <a:lnTo>
                    <a:pt x="12" y="33"/>
                  </a:lnTo>
                  <a:lnTo>
                    <a:pt x="17" y="33"/>
                  </a:lnTo>
                  <a:lnTo>
                    <a:pt x="22" y="32"/>
                  </a:lnTo>
                  <a:lnTo>
                    <a:pt x="27" y="34"/>
                  </a:lnTo>
                  <a:lnTo>
                    <a:pt x="32" y="34"/>
                  </a:lnTo>
                  <a:lnTo>
                    <a:pt x="33" y="31"/>
                  </a:lnTo>
                  <a:lnTo>
                    <a:pt x="33" y="25"/>
                  </a:lnTo>
                  <a:lnTo>
                    <a:pt x="30" y="21"/>
                  </a:lnTo>
                  <a:lnTo>
                    <a:pt x="22" y="14"/>
                  </a:lnTo>
                  <a:lnTo>
                    <a:pt x="20" y="11"/>
                  </a:lnTo>
                  <a:lnTo>
                    <a:pt x="20" y="8"/>
                  </a:lnTo>
                  <a:lnTo>
                    <a:pt x="24" y="2"/>
                  </a:lnTo>
                  <a:lnTo>
                    <a:pt x="25" y="0"/>
                  </a:lnTo>
                  <a:lnTo>
                    <a:pt x="43" y="8"/>
                  </a:lnTo>
                  <a:lnTo>
                    <a:pt x="48" y="18"/>
                  </a:lnTo>
                  <a:lnTo>
                    <a:pt x="56" y="18"/>
                  </a:lnTo>
                  <a:lnTo>
                    <a:pt x="64" y="20"/>
                  </a:lnTo>
                  <a:lnTo>
                    <a:pt x="65" y="36"/>
                  </a:lnTo>
                  <a:lnTo>
                    <a:pt x="56" y="43"/>
                  </a:lnTo>
                  <a:lnTo>
                    <a:pt x="38" y="33"/>
                  </a:lnTo>
                  <a:lnTo>
                    <a:pt x="27" y="56"/>
                  </a:lnTo>
                  <a:close/>
                  <a:moveTo>
                    <a:pt x="106" y="69"/>
                  </a:moveTo>
                  <a:lnTo>
                    <a:pt x="76" y="41"/>
                  </a:lnTo>
                  <a:lnTo>
                    <a:pt x="97" y="15"/>
                  </a:lnTo>
                  <a:lnTo>
                    <a:pt x="122" y="40"/>
                  </a:lnTo>
                  <a:lnTo>
                    <a:pt x="106" y="6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17" name="Freeform 670">
              <a:extLst>
                <a:ext uri="{FF2B5EF4-FFF2-40B4-BE49-F238E27FC236}">
                  <a16:creationId xmlns:a16="http://schemas.microsoft.com/office/drawing/2014/main" id="{541F5D1A-9E56-462E-981E-7F4E340EC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4" y="3048"/>
              <a:ext cx="73" cy="69"/>
            </a:xfrm>
            <a:custGeom>
              <a:avLst/>
              <a:gdLst>
                <a:gd name="T0" fmla="*/ 21 w 73"/>
                <a:gd name="T1" fmla="*/ 69 h 69"/>
                <a:gd name="T2" fmla="*/ 15 w 73"/>
                <a:gd name="T3" fmla="*/ 61 h 69"/>
                <a:gd name="T4" fmla="*/ 22 w 73"/>
                <a:gd name="T5" fmla="*/ 44 h 69"/>
                <a:gd name="T6" fmla="*/ 0 w 73"/>
                <a:gd name="T7" fmla="*/ 29 h 69"/>
                <a:gd name="T8" fmla="*/ 24 w 73"/>
                <a:gd name="T9" fmla="*/ 0 h 69"/>
                <a:gd name="T10" fmla="*/ 41 w 73"/>
                <a:gd name="T11" fmla="*/ 1 h 69"/>
                <a:gd name="T12" fmla="*/ 42 w 73"/>
                <a:gd name="T13" fmla="*/ 13 h 69"/>
                <a:gd name="T14" fmla="*/ 73 w 73"/>
                <a:gd name="T15" fmla="*/ 31 h 69"/>
                <a:gd name="T16" fmla="*/ 72 w 73"/>
                <a:gd name="T17" fmla="*/ 44 h 69"/>
                <a:gd name="T18" fmla="*/ 62 w 73"/>
                <a:gd name="T19" fmla="*/ 56 h 69"/>
                <a:gd name="T20" fmla="*/ 21 w 73"/>
                <a:gd name="T21" fmla="*/ 69 h 6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3" h="69">
                  <a:moveTo>
                    <a:pt x="21" y="69"/>
                  </a:moveTo>
                  <a:lnTo>
                    <a:pt x="15" y="61"/>
                  </a:lnTo>
                  <a:lnTo>
                    <a:pt x="22" y="44"/>
                  </a:lnTo>
                  <a:lnTo>
                    <a:pt x="0" y="29"/>
                  </a:lnTo>
                  <a:lnTo>
                    <a:pt x="24" y="0"/>
                  </a:lnTo>
                  <a:lnTo>
                    <a:pt x="41" y="1"/>
                  </a:lnTo>
                  <a:lnTo>
                    <a:pt x="42" y="13"/>
                  </a:lnTo>
                  <a:lnTo>
                    <a:pt x="73" y="31"/>
                  </a:lnTo>
                  <a:lnTo>
                    <a:pt x="72" y="44"/>
                  </a:lnTo>
                  <a:lnTo>
                    <a:pt x="62" y="56"/>
                  </a:lnTo>
                  <a:lnTo>
                    <a:pt x="21" y="6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18" name="Freeform 672">
              <a:extLst>
                <a:ext uri="{FF2B5EF4-FFF2-40B4-BE49-F238E27FC236}">
                  <a16:creationId xmlns:a16="http://schemas.microsoft.com/office/drawing/2014/main" id="{A84C8A59-38AB-4C10-9FDE-AC9B9E388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7" y="2738"/>
              <a:ext cx="130" cy="69"/>
            </a:xfrm>
            <a:custGeom>
              <a:avLst/>
              <a:gdLst>
                <a:gd name="T0" fmla="*/ 122 w 130"/>
                <a:gd name="T1" fmla="*/ 69 h 69"/>
                <a:gd name="T2" fmla="*/ 108 w 130"/>
                <a:gd name="T3" fmla="*/ 53 h 69"/>
                <a:gd name="T4" fmla="*/ 93 w 130"/>
                <a:gd name="T5" fmla="*/ 49 h 69"/>
                <a:gd name="T6" fmla="*/ 44 w 130"/>
                <a:gd name="T7" fmla="*/ 44 h 69"/>
                <a:gd name="T8" fmla="*/ 21 w 130"/>
                <a:gd name="T9" fmla="*/ 28 h 69"/>
                <a:gd name="T10" fmla="*/ 14 w 130"/>
                <a:gd name="T11" fmla="*/ 32 h 69"/>
                <a:gd name="T12" fmla="*/ 0 w 130"/>
                <a:gd name="T13" fmla="*/ 18 h 69"/>
                <a:gd name="T14" fmla="*/ 2 w 130"/>
                <a:gd name="T15" fmla="*/ 4 h 69"/>
                <a:gd name="T16" fmla="*/ 12 w 130"/>
                <a:gd name="T17" fmla="*/ 8 h 69"/>
                <a:gd name="T18" fmla="*/ 24 w 130"/>
                <a:gd name="T19" fmla="*/ 0 h 69"/>
                <a:gd name="T20" fmla="*/ 41 w 130"/>
                <a:gd name="T21" fmla="*/ 26 h 69"/>
                <a:gd name="T22" fmla="*/ 68 w 130"/>
                <a:gd name="T23" fmla="*/ 9 h 69"/>
                <a:gd name="T24" fmla="*/ 81 w 130"/>
                <a:gd name="T25" fmla="*/ 7 h 69"/>
                <a:gd name="T26" fmla="*/ 99 w 130"/>
                <a:gd name="T27" fmla="*/ 9 h 69"/>
                <a:gd name="T28" fmla="*/ 99 w 130"/>
                <a:gd name="T29" fmla="*/ 18 h 69"/>
                <a:gd name="T30" fmla="*/ 116 w 130"/>
                <a:gd name="T31" fmla="*/ 25 h 69"/>
                <a:gd name="T32" fmla="*/ 130 w 130"/>
                <a:gd name="T33" fmla="*/ 43 h 69"/>
                <a:gd name="T34" fmla="*/ 122 w 130"/>
                <a:gd name="T35" fmla="*/ 69 h 6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0" h="69">
                  <a:moveTo>
                    <a:pt x="122" y="69"/>
                  </a:moveTo>
                  <a:lnTo>
                    <a:pt x="108" y="53"/>
                  </a:lnTo>
                  <a:lnTo>
                    <a:pt x="93" y="49"/>
                  </a:lnTo>
                  <a:lnTo>
                    <a:pt x="44" y="44"/>
                  </a:lnTo>
                  <a:lnTo>
                    <a:pt x="21" y="28"/>
                  </a:lnTo>
                  <a:lnTo>
                    <a:pt x="14" y="32"/>
                  </a:lnTo>
                  <a:lnTo>
                    <a:pt x="0" y="18"/>
                  </a:lnTo>
                  <a:lnTo>
                    <a:pt x="2" y="4"/>
                  </a:lnTo>
                  <a:lnTo>
                    <a:pt x="12" y="8"/>
                  </a:lnTo>
                  <a:lnTo>
                    <a:pt x="24" y="0"/>
                  </a:lnTo>
                  <a:lnTo>
                    <a:pt x="41" y="26"/>
                  </a:lnTo>
                  <a:lnTo>
                    <a:pt x="68" y="9"/>
                  </a:lnTo>
                  <a:lnTo>
                    <a:pt x="81" y="7"/>
                  </a:lnTo>
                  <a:lnTo>
                    <a:pt x="99" y="9"/>
                  </a:lnTo>
                  <a:lnTo>
                    <a:pt x="99" y="18"/>
                  </a:lnTo>
                  <a:lnTo>
                    <a:pt x="116" y="25"/>
                  </a:lnTo>
                  <a:lnTo>
                    <a:pt x="130" y="43"/>
                  </a:lnTo>
                  <a:lnTo>
                    <a:pt x="122" y="6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19" name="Freeform 673">
              <a:extLst>
                <a:ext uri="{FF2B5EF4-FFF2-40B4-BE49-F238E27FC236}">
                  <a16:creationId xmlns:a16="http://schemas.microsoft.com/office/drawing/2014/main" id="{E5DFF2F2-F4E7-4D9B-A965-4076FA83B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5" y="3200"/>
              <a:ext cx="43" cy="50"/>
            </a:xfrm>
            <a:custGeom>
              <a:avLst/>
              <a:gdLst>
                <a:gd name="T0" fmla="*/ 29 w 43"/>
                <a:gd name="T1" fmla="*/ 50 h 50"/>
                <a:gd name="T2" fmla="*/ 22 w 43"/>
                <a:gd name="T3" fmla="*/ 41 h 50"/>
                <a:gd name="T4" fmla="*/ 9 w 43"/>
                <a:gd name="T5" fmla="*/ 40 h 50"/>
                <a:gd name="T6" fmla="*/ 0 w 43"/>
                <a:gd name="T7" fmla="*/ 26 h 50"/>
                <a:gd name="T8" fmla="*/ 7 w 43"/>
                <a:gd name="T9" fmla="*/ 4 h 50"/>
                <a:gd name="T10" fmla="*/ 34 w 43"/>
                <a:gd name="T11" fmla="*/ 0 h 50"/>
                <a:gd name="T12" fmla="*/ 43 w 43"/>
                <a:gd name="T13" fmla="*/ 7 h 50"/>
                <a:gd name="T14" fmla="*/ 37 w 43"/>
                <a:gd name="T15" fmla="*/ 45 h 50"/>
                <a:gd name="T16" fmla="*/ 33 w 43"/>
                <a:gd name="T17" fmla="*/ 47 h 50"/>
                <a:gd name="T18" fmla="*/ 31 w 43"/>
                <a:gd name="T19" fmla="*/ 49 h 50"/>
                <a:gd name="T20" fmla="*/ 30 w 43"/>
                <a:gd name="T21" fmla="*/ 49 h 50"/>
                <a:gd name="T22" fmla="*/ 29 w 43"/>
                <a:gd name="T23" fmla="*/ 50 h 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3" h="50">
                  <a:moveTo>
                    <a:pt x="29" y="50"/>
                  </a:moveTo>
                  <a:lnTo>
                    <a:pt x="22" y="41"/>
                  </a:lnTo>
                  <a:lnTo>
                    <a:pt x="9" y="40"/>
                  </a:lnTo>
                  <a:lnTo>
                    <a:pt x="0" y="26"/>
                  </a:lnTo>
                  <a:lnTo>
                    <a:pt x="7" y="4"/>
                  </a:lnTo>
                  <a:lnTo>
                    <a:pt x="34" y="0"/>
                  </a:lnTo>
                  <a:lnTo>
                    <a:pt x="43" y="7"/>
                  </a:lnTo>
                  <a:lnTo>
                    <a:pt x="37" y="45"/>
                  </a:lnTo>
                  <a:lnTo>
                    <a:pt x="33" y="47"/>
                  </a:lnTo>
                  <a:lnTo>
                    <a:pt x="31" y="49"/>
                  </a:lnTo>
                  <a:lnTo>
                    <a:pt x="30" y="49"/>
                  </a:lnTo>
                  <a:lnTo>
                    <a:pt x="29" y="5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20" name="Freeform 674">
              <a:extLst>
                <a:ext uri="{FF2B5EF4-FFF2-40B4-BE49-F238E27FC236}">
                  <a16:creationId xmlns:a16="http://schemas.microsoft.com/office/drawing/2014/main" id="{11571A7B-1D0C-4EFA-BC25-BD95B1415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9" y="2539"/>
              <a:ext cx="88" cy="88"/>
            </a:xfrm>
            <a:custGeom>
              <a:avLst/>
              <a:gdLst>
                <a:gd name="T0" fmla="*/ 43 w 88"/>
                <a:gd name="T1" fmla="*/ 88 h 88"/>
                <a:gd name="T2" fmla="*/ 15 w 88"/>
                <a:gd name="T3" fmla="*/ 58 h 88"/>
                <a:gd name="T4" fmla="*/ 17 w 88"/>
                <a:gd name="T5" fmla="*/ 50 h 88"/>
                <a:gd name="T6" fmla="*/ 3 w 88"/>
                <a:gd name="T7" fmla="*/ 44 h 88"/>
                <a:gd name="T8" fmla="*/ 0 w 88"/>
                <a:gd name="T9" fmla="*/ 30 h 88"/>
                <a:gd name="T10" fmla="*/ 12 w 88"/>
                <a:gd name="T11" fmla="*/ 25 h 88"/>
                <a:gd name="T12" fmla="*/ 25 w 88"/>
                <a:gd name="T13" fmla="*/ 24 h 88"/>
                <a:gd name="T14" fmla="*/ 33 w 88"/>
                <a:gd name="T15" fmla="*/ 33 h 88"/>
                <a:gd name="T16" fmla="*/ 41 w 88"/>
                <a:gd name="T17" fmla="*/ 16 h 88"/>
                <a:gd name="T18" fmla="*/ 26 w 88"/>
                <a:gd name="T19" fmla="*/ 3 h 88"/>
                <a:gd name="T20" fmla="*/ 41 w 88"/>
                <a:gd name="T21" fmla="*/ 0 h 88"/>
                <a:gd name="T22" fmla="*/ 70 w 88"/>
                <a:gd name="T23" fmla="*/ 12 h 88"/>
                <a:gd name="T24" fmla="*/ 88 w 88"/>
                <a:gd name="T25" fmla="*/ 42 h 88"/>
                <a:gd name="T26" fmla="*/ 86 w 88"/>
                <a:gd name="T27" fmla="*/ 58 h 88"/>
                <a:gd name="T28" fmla="*/ 83 w 88"/>
                <a:gd name="T29" fmla="*/ 69 h 88"/>
                <a:gd name="T30" fmla="*/ 69 w 88"/>
                <a:gd name="T31" fmla="*/ 66 h 88"/>
                <a:gd name="T32" fmla="*/ 56 w 88"/>
                <a:gd name="T33" fmla="*/ 75 h 88"/>
                <a:gd name="T34" fmla="*/ 43 w 88"/>
                <a:gd name="T35" fmla="*/ 88 h 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88" h="88">
                  <a:moveTo>
                    <a:pt x="43" y="88"/>
                  </a:moveTo>
                  <a:lnTo>
                    <a:pt x="15" y="58"/>
                  </a:lnTo>
                  <a:lnTo>
                    <a:pt x="17" y="50"/>
                  </a:lnTo>
                  <a:lnTo>
                    <a:pt x="3" y="44"/>
                  </a:lnTo>
                  <a:lnTo>
                    <a:pt x="0" y="30"/>
                  </a:lnTo>
                  <a:lnTo>
                    <a:pt x="12" y="25"/>
                  </a:lnTo>
                  <a:lnTo>
                    <a:pt x="25" y="24"/>
                  </a:lnTo>
                  <a:lnTo>
                    <a:pt x="33" y="33"/>
                  </a:lnTo>
                  <a:lnTo>
                    <a:pt x="41" y="16"/>
                  </a:lnTo>
                  <a:lnTo>
                    <a:pt x="26" y="3"/>
                  </a:lnTo>
                  <a:lnTo>
                    <a:pt x="41" y="0"/>
                  </a:lnTo>
                  <a:lnTo>
                    <a:pt x="70" y="12"/>
                  </a:lnTo>
                  <a:lnTo>
                    <a:pt x="88" y="42"/>
                  </a:lnTo>
                  <a:lnTo>
                    <a:pt x="86" y="58"/>
                  </a:lnTo>
                  <a:lnTo>
                    <a:pt x="83" y="69"/>
                  </a:lnTo>
                  <a:lnTo>
                    <a:pt x="69" y="66"/>
                  </a:lnTo>
                  <a:lnTo>
                    <a:pt x="56" y="75"/>
                  </a:lnTo>
                  <a:lnTo>
                    <a:pt x="43" y="8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21" name="Freeform 675">
              <a:extLst>
                <a:ext uri="{FF2B5EF4-FFF2-40B4-BE49-F238E27FC236}">
                  <a16:creationId xmlns:a16="http://schemas.microsoft.com/office/drawing/2014/main" id="{786D72AB-69E7-4BD6-886A-16DFF0C0B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0" y="3025"/>
              <a:ext cx="74" cy="58"/>
            </a:xfrm>
            <a:custGeom>
              <a:avLst/>
              <a:gdLst>
                <a:gd name="T0" fmla="*/ 27 w 74"/>
                <a:gd name="T1" fmla="*/ 58 h 58"/>
                <a:gd name="T2" fmla="*/ 23 w 74"/>
                <a:gd name="T3" fmla="*/ 48 h 58"/>
                <a:gd name="T4" fmla="*/ 7 w 74"/>
                <a:gd name="T5" fmla="*/ 45 h 58"/>
                <a:gd name="T6" fmla="*/ 9 w 74"/>
                <a:gd name="T7" fmla="*/ 30 h 58"/>
                <a:gd name="T8" fmla="*/ 0 w 74"/>
                <a:gd name="T9" fmla="*/ 18 h 58"/>
                <a:gd name="T10" fmla="*/ 8 w 74"/>
                <a:gd name="T11" fmla="*/ 13 h 58"/>
                <a:gd name="T12" fmla="*/ 18 w 74"/>
                <a:gd name="T13" fmla="*/ 15 h 58"/>
                <a:gd name="T14" fmla="*/ 26 w 74"/>
                <a:gd name="T15" fmla="*/ 9 h 58"/>
                <a:gd name="T16" fmla="*/ 38 w 74"/>
                <a:gd name="T17" fmla="*/ 0 h 58"/>
                <a:gd name="T18" fmla="*/ 48 w 74"/>
                <a:gd name="T19" fmla="*/ 11 h 58"/>
                <a:gd name="T20" fmla="*/ 66 w 74"/>
                <a:gd name="T21" fmla="*/ 26 h 58"/>
                <a:gd name="T22" fmla="*/ 74 w 74"/>
                <a:gd name="T23" fmla="*/ 43 h 58"/>
                <a:gd name="T24" fmla="*/ 67 w 74"/>
                <a:gd name="T25" fmla="*/ 56 h 58"/>
                <a:gd name="T26" fmla="*/ 45 w 74"/>
                <a:gd name="T27" fmla="*/ 58 h 58"/>
                <a:gd name="T28" fmla="*/ 27 w 74"/>
                <a:gd name="T29" fmla="*/ 58 h 5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4" h="58">
                  <a:moveTo>
                    <a:pt x="27" y="58"/>
                  </a:moveTo>
                  <a:lnTo>
                    <a:pt x="23" y="48"/>
                  </a:lnTo>
                  <a:lnTo>
                    <a:pt x="7" y="45"/>
                  </a:lnTo>
                  <a:lnTo>
                    <a:pt x="9" y="30"/>
                  </a:lnTo>
                  <a:lnTo>
                    <a:pt x="0" y="18"/>
                  </a:lnTo>
                  <a:lnTo>
                    <a:pt x="8" y="13"/>
                  </a:lnTo>
                  <a:lnTo>
                    <a:pt x="18" y="15"/>
                  </a:lnTo>
                  <a:lnTo>
                    <a:pt x="26" y="9"/>
                  </a:lnTo>
                  <a:lnTo>
                    <a:pt x="38" y="0"/>
                  </a:lnTo>
                  <a:lnTo>
                    <a:pt x="48" y="11"/>
                  </a:lnTo>
                  <a:lnTo>
                    <a:pt x="66" y="26"/>
                  </a:lnTo>
                  <a:lnTo>
                    <a:pt x="74" y="43"/>
                  </a:lnTo>
                  <a:lnTo>
                    <a:pt x="67" y="56"/>
                  </a:lnTo>
                  <a:lnTo>
                    <a:pt x="45" y="58"/>
                  </a:lnTo>
                  <a:lnTo>
                    <a:pt x="27" y="5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22" name="Freeform 676">
              <a:extLst>
                <a:ext uri="{FF2B5EF4-FFF2-40B4-BE49-F238E27FC236}">
                  <a16:creationId xmlns:a16="http://schemas.microsoft.com/office/drawing/2014/main" id="{298AFE57-2C64-4FBF-8E6C-854B617E3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" y="2379"/>
              <a:ext cx="66" cy="84"/>
            </a:xfrm>
            <a:custGeom>
              <a:avLst/>
              <a:gdLst>
                <a:gd name="T0" fmla="*/ 50 w 66"/>
                <a:gd name="T1" fmla="*/ 84 h 84"/>
                <a:gd name="T2" fmla="*/ 24 w 66"/>
                <a:gd name="T3" fmla="*/ 77 h 84"/>
                <a:gd name="T4" fmla="*/ 3 w 66"/>
                <a:gd name="T5" fmla="*/ 44 h 84"/>
                <a:gd name="T6" fmla="*/ 0 w 66"/>
                <a:gd name="T7" fmla="*/ 13 h 84"/>
                <a:gd name="T8" fmla="*/ 27 w 66"/>
                <a:gd name="T9" fmla="*/ 0 h 84"/>
                <a:gd name="T10" fmla="*/ 39 w 66"/>
                <a:gd name="T11" fmla="*/ 11 h 84"/>
                <a:gd name="T12" fmla="*/ 53 w 66"/>
                <a:gd name="T13" fmla="*/ 4 h 84"/>
                <a:gd name="T14" fmla="*/ 59 w 66"/>
                <a:gd name="T15" fmla="*/ 12 h 84"/>
                <a:gd name="T16" fmla="*/ 60 w 66"/>
                <a:gd name="T17" fmla="*/ 37 h 84"/>
                <a:gd name="T18" fmla="*/ 66 w 66"/>
                <a:gd name="T19" fmla="*/ 62 h 84"/>
                <a:gd name="T20" fmla="*/ 50 w 66"/>
                <a:gd name="T21" fmla="*/ 84 h 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" h="84">
                  <a:moveTo>
                    <a:pt x="50" y="84"/>
                  </a:moveTo>
                  <a:lnTo>
                    <a:pt x="24" y="77"/>
                  </a:lnTo>
                  <a:lnTo>
                    <a:pt x="3" y="44"/>
                  </a:lnTo>
                  <a:lnTo>
                    <a:pt x="0" y="13"/>
                  </a:lnTo>
                  <a:lnTo>
                    <a:pt x="27" y="0"/>
                  </a:lnTo>
                  <a:lnTo>
                    <a:pt x="39" y="11"/>
                  </a:lnTo>
                  <a:lnTo>
                    <a:pt x="53" y="4"/>
                  </a:lnTo>
                  <a:lnTo>
                    <a:pt x="59" y="12"/>
                  </a:lnTo>
                  <a:lnTo>
                    <a:pt x="60" y="37"/>
                  </a:lnTo>
                  <a:lnTo>
                    <a:pt x="66" y="62"/>
                  </a:lnTo>
                  <a:lnTo>
                    <a:pt x="50" y="8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23" name="Freeform 677">
              <a:extLst>
                <a:ext uri="{FF2B5EF4-FFF2-40B4-BE49-F238E27FC236}">
                  <a16:creationId xmlns:a16="http://schemas.microsoft.com/office/drawing/2014/main" id="{19AD6873-B727-436F-99D1-F8CE6187C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3" y="2235"/>
              <a:ext cx="107" cy="128"/>
            </a:xfrm>
            <a:custGeom>
              <a:avLst/>
              <a:gdLst>
                <a:gd name="T0" fmla="*/ 61 w 107"/>
                <a:gd name="T1" fmla="*/ 128 h 128"/>
                <a:gd name="T2" fmla="*/ 48 w 107"/>
                <a:gd name="T3" fmla="*/ 124 h 128"/>
                <a:gd name="T4" fmla="*/ 36 w 107"/>
                <a:gd name="T5" fmla="*/ 113 h 128"/>
                <a:gd name="T6" fmla="*/ 45 w 107"/>
                <a:gd name="T7" fmla="*/ 104 h 128"/>
                <a:gd name="T8" fmla="*/ 36 w 107"/>
                <a:gd name="T9" fmla="*/ 82 h 128"/>
                <a:gd name="T10" fmla="*/ 37 w 107"/>
                <a:gd name="T11" fmla="*/ 68 h 128"/>
                <a:gd name="T12" fmla="*/ 23 w 107"/>
                <a:gd name="T13" fmla="*/ 68 h 128"/>
                <a:gd name="T14" fmla="*/ 23 w 107"/>
                <a:gd name="T15" fmla="*/ 57 h 128"/>
                <a:gd name="T16" fmla="*/ 27 w 107"/>
                <a:gd name="T17" fmla="*/ 46 h 128"/>
                <a:gd name="T18" fmla="*/ 0 w 107"/>
                <a:gd name="T19" fmla="*/ 22 h 128"/>
                <a:gd name="T20" fmla="*/ 42 w 107"/>
                <a:gd name="T21" fmla="*/ 0 h 128"/>
                <a:gd name="T22" fmla="*/ 75 w 107"/>
                <a:gd name="T23" fmla="*/ 14 h 128"/>
                <a:gd name="T24" fmla="*/ 81 w 107"/>
                <a:gd name="T25" fmla="*/ 30 h 128"/>
                <a:gd name="T26" fmla="*/ 93 w 107"/>
                <a:gd name="T27" fmla="*/ 37 h 128"/>
                <a:gd name="T28" fmla="*/ 94 w 107"/>
                <a:gd name="T29" fmla="*/ 45 h 128"/>
                <a:gd name="T30" fmla="*/ 107 w 107"/>
                <a:gd name="T31" fmla="*/ 64 h 128"/>
                <a:gd name="T32" fmla="*/ 106 w 107"/>
                <a:gd name="T33" fmla="*/ 75 h 128"/>
                <a:gd name="T34" fmla="*/ 88 w 107"/>
                <a:gd name="T35" fmla="*/ 95 h 128"/>
                <a:gd name="T36" fmla="*/ 95 w 107"/>
                <a:gd name="T37" fmla="*/ 106 h 128"/>
                <a:gd name="T38" fmla="*/ 88 w 107"/>
                <a:gd name="T39" fmla="*/ 117 h 128"/>
                <a:gd name="T40" fmla="*/ 69 w 107"/>
                <a:gd name="T41" fmla="*/ 115 h 128"/>
                <a:gd name="T42" fmla="*/ 61 w 107"/>
                <a:gd name="T43" fmla="*/ 128 h 1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7" h="128">
                  <a:moveTo>
                    <a:pt x="61" y="128"/>
                  </a:moveTo>
                  <a:lnTo>
                    <a:pt x="48" y="124"/>
                  </a:lnTo>
                  <a:lnTo>
                    <a:pt x="36" y="113"/>
                  </a:lnTo>
                  <a:lnTo>
                    <a:pt x="45" y="104"/>
                  </a:lnTo>
                  <a:lnTo>
                    <a:pt x="36" y="82"/>
                  </a:lnTo>
                  <a:lnTo>
                    <a:pt x="37" y="68"/>
                  </a:lnTo>
                  <a:lnTo>
                    <a:pt x="23" y="68"/>
                  </a:lnTo>
                  <a:lnTo>
                    <a:pt x="23" y="57"/>
                  </a:lnTo>
                  <a:lnTo>
                    <a:pt x="27" y="46"/>
                  </a:lnTo>
                  <a:lnTo>
                    <a:pt x="0" y="22"/>
                  </a:lnTo>
                  <a:lnTo>
                    <a:pt x="42" y="0"/>
                  </a:lnTo>
                  <a:lnTo>
                    <a:pt x="75" y="14"/>
                  </a:lnTo>
                  <a:lnTo>
                    <a:pt x="81" y="30"/>
                  </a:lnTo>
                  <a:lnTo>
                    <a:pt x="93" y="37"/>
                  </a:lnTo>
                  <a:lnTo>
                    <a:pt x="94" y="45"/>
                  </a:lnTo>
                  <a:lnTo>
                    <a:pt x="107" y="64"/>
                  </a:lnTo>
                  <a:lnTo>
                    <a:pt x="106" y="75"/>
                  </a:lnTo>
                  <a:lnTo>
                    <a:pt x="88" y="95"/>
                  </a:lnTo>
                  <a:lnTo>
                    <a:pt x="95" y="106"/>
                  </a:lnTo>
                  <a:lnTo>
                    <a:pt x="88" y="117"/>
                  </a:lnTo>
                  <a:lnTo>
                    <a:pt x="69" y="115"/>
                  </a:lnTo>
                  <a:lnTo>
                    <a:pt x="61" y="12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24" name="Freeform 678">
              <a:extLst>
                <a:ext uri="{FF2B5EF4-FFF2-40B4-BE49-F238E27FC236}">
                  <a16:creationId xmlns:a16="http://schemas.microsoft.com/office/drawing/2014/main" id="{E8973A39-1344-4D3A-AFB9-68F7D88B1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0" y="3278"/>
              <a:ext cx="80" cy="102"/>
            </a:xfrm>
            <a:custGeom>
              <a:avLst/>
              <a:gdLst>
                <a:gd name="T0" fmla="*/ 31 w 80"/>
                <a:gd name="T1" fmla="*/ 102 h 102"/>
                <a:gd name="T2" fmla="*/ 26 w 80"/>
                <a:gd name="T3" fmla="*/ 87 h 102"/>
                <a:gd name="T4" fmla="*/ 11 w 80"/>
                <a:gd name="T5" fmla="*/ 85 h 102"/>
                <a:gd name="T6" fmla="*/ 11 w 80"/>
                <a:gd name="T7" fmla="*/ 65 h 102"/>
                <a:gd name="T8" fmla="*/ 0 w 80"/>
                <a:gd name="T9" fmla="*/ 56 h 102"/>
                <a:gd name="T10" fmla="*/ 7 w 80"/>
                <a:gd name="T11" fmla="*/ 28 h 102"/>
                <a:gd name="T12" fmla="*/ 25 w 80"/>
                <a:gd name="T13" fmla="*/ 32 h 102"/>
                <a:gd name="T14" fmla="*/ 52 w 80"/>
                <a:gd name="T15" fmla="*/ 24 h 102"/>
                <a:gd name="T16" fmla="*/ 46 w 80"/>
                <a:gd name="T17" fmla="*/ 9 h 102"/>
                <a:gd name="T18" fmla="*/ 65 w 80"/>
                <a:gd name="T19" fmla="*/ 7 h 102"/>
                <a:gd name="T20" fmla="*/ 70 w 80"/>
                <a:gd name="T21" fmla="*/ 0 h 102"/>
                <a:gd name="T22" fmla="*/ 80 w 80"/>
                <a:gd name="T23" fmla="*/ 21 h 102"/>
                <a:gd name="T24" fmla="*/ 61 w 80"/>
                <a:gd name="T25" fmla="*/ 33 h 102"/>
                <a:gd name="T26" fmla="*/ 75 w 80"/>
                <a:gd name="T27" fmla="*/ 69 h 102"/>
                <a:gd name="T28" fmla="*/ 65 w 80"/>
                <a:gd name="T29" fmla="*/ 83 h 102"/>
                <a:gd name="T30" fmla="*/ 59 w 80"/>
                <a:gd name="T31" fmla="*/ 83 h 102"/>
                <a:gd name="T32" fmla="*/ 57 w 80"/>
                <a:gd name="T33" fmla="*/ 92 h 102"/>
                <a:gd name="T34" fmla="*/ 42 w 80"/>
                <a:gd name="T35" fmla="*/ 88 h 102"/>
                <a:gd name="T36" fmla="*/ 31 w 80"/>
                <a:gd name="T37" fmla="*/ 102 h 10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80" h="102">
                  <a:moveTo>
                    <a:pt x="31" y="102"/>
                  </a:moveTo>
                  <a:lnTo>
                    <a:pt x="26" y="87"/>
                  </a:lnTo>
                  <a:lnTo>
                    <a:pt x="11" y="85"/>
                  </a:lnTo>
                  <a:lnTo>
                    <a:pt x="11" y="65"/>
                  </a:lnTo>
                  <a:lnTo>
                    <a:pt x="0" y="56"/>
                  </a:lnTo>
                  <a:lnTo>
                    <a:pt x="7" y="28"/>
                  </a:lnTo>
                  <a:lnTo>
                    <a:pt x="25" y="32"/>
                  </a:lnTo>
                  <a:lnTo>
                    <a:pt x="52" y="24"/>
                  </a:lnTo>
                  <a:lnTo>
                    <a:pt x="46" y="9"/>
                  </a:lnTo>
                  <a:lnTo>
                    <a:pt x="65" y="7"/>
                  </a:lnTo>
                  <a:lnTo>
                    <a:pt x="70" y="0"/>
                  </a:lnTo>
                  <a:lnTo>
                    <a:pt x="80" y="21"/>
                  </a:lnTo>
                  <a:lnTo>
                    <a:pt x="61" y="33"/>
                  </a:lnTo>
                  <a:lnTo>
                    <a:pt x="75" y="69"/>
                  </a:lnTo>
                  <a:lnTo>
                    <a:pt x="65" y="83"/>
                  </a:lnTo>
                  <a:lnTo>
                    <a:pt x="59" y="83"/>
                  </a:lnTo>
                  <a:lnTo>
                    <a:pt x="57" y="92"/>
                  </a:lnTo>
                  <a:lnTo>
                    <a:pt x="42" y="88"/>
                  </a:lnTo>
                  <a:lnTo>
                    <a:pt x="31" y="102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25" name="Freeform 679">
              <a:extLst>
                <a:ext uri="{FF2B5EF4-FFF2-40B4-BE49-F238E27FC236}">
                  <a16:creationId xmlns:a16="http://schemas.microsoft.com/office/drawing/2014/main" id="{66C0A858-7A59-4BB0-864D-02B9BA6FF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1" y="2461"/>
              <a:ext cx="139" cy="126"/>
            </a:xfrm>
            <a:custGeom>
              <a:avLst/>
              <a:gdLst>
                <a:gd name="T0" fmla="*/ 82 w 139"/>
                <a:gd name="T1" fmla="*/ 126 h 126"/>
                <a:gd name="T2" fmla="*/ 52 w 139"/>
                <a:gd name="T3" fmla="*/ 112 h 126"/>
                <a:gd name="T4" fmla="*/ 49 w 139"/>
                <a:gd name="T5" fmla="*/ 101 h 126"/>
                <a:gd name="T6" fmla="*/ 35 w 139"/>
                <a:gd name="T7" fmla="*/ 100 h 126"/>
                <a:gd name="T8" fmla="*/ 26 w 139"/>
                <a:gd name="T9" fmla="*/ 91 h 126"/>
                <a:gd name="T10" fmla="*/ 28 w 139"/>
                <a:gd name="T11" fmla="*/ 77 h 126"/>
                <a:gd name="T12" fmla="*/ 8 w 139"/>
                <a:gd name="T13" fmla="*/ 57 h 126"/>
                <a:gd name="T14" fmla="*/ 0 w 139"/>
                <a:gd name="T15" fmla="*/ 13 h 126"/>
                <a:gd name="T16" fmla="*/ 0 w 139"/>
                <a:gd name="T17" fmla="*/ 2 h 126"/>
                <a:gd name="T18" fmla="*/ 3 w 139"/>
                <a:gd name="T19" fmla="*/ 0 h 126"/>
                <a:gd name="T20" fmla="*/ 46 w 139"/>
                <a:gd name="T21" fmla="*/ 13 h 126"/>
                <a:gd name="T22" fmla="*/ 53 w 139"/>
                <a:gd name="T23" fmla="*/ 2 h 126"/>
                <a:gd name="T24" fmla="*/ 76 w 139"/>
                <a:gd name="T25" fmla="*/ 5 h 126"/>
                <a:gd name="T26" fmla="*/ 97 w 139"/>
                <a:gd name="T27" fmla="*/ 0 h 126"/>
                <a:gd name="T28" fmla="*/ 113 w 139"/>
                <a:gd name="T29" fmla="*/ 5 h 126"/>
                <a:gd name="T30" fmla="*/ 116 w 139"/>
                <a:gd name="T31" fmla="*/ 44 h 126"/>
                <a:gd name="T32" fmla="*/ 124 w 139"/>
                <a:gd name="T33" fmla="*/ 61 h 126"/>
                <a:gd name="T34" fmla="*/ 139 w 139"/>
                <a:gd name="T35" fmla="*/ 78 h 126"/>
                <a:gd name="T36" fmla="*/ 124 w 139"/>
                <a:gd name="T37" fmla="*/ 81 h 126"/>
                <a:gd name="T38" fmla="*/ 139 w 139"/>
                <a:gd name="T39" fmla="*/ 94 h 126"/>
                <a:gd name="T40" fmla="*/ 131 w 139"/>
                <a:gd name="T41" fmla="*/ 111 h 126"/>
                <a:gd name="T42" fmla="*/ 123 w 139"/>
                <a:gd name="T43" fmla="*/ 102 h 126"/>
                <a:gd name="T44" fmla="*/ 110 w 139"/>
                <a:gd name="T45" fmla="*/ 103 h 126"/>
                <a:gd name="T46" fmla="*/ 98 w 139"/>
                <a:gd name="T47" fmla="*/ 108 h 126"/>
                <a:gd name="T48" fmla="*/ 101 w 139"/>
                <a:gd name="T49" fmla="*/ 122 h 126"/>
                <a:gd name="T50" fmla="*/ 82 w 139"/>
                <a:gd name="T51" fmla="*/ 126 h 12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9" h="126">
                  <a:moveTo>
                    <a:pt x="82" y="126"/>
                  </a:moveTo>
                  <a:lnTo>
                    <a:pt x="52" y="112"/>
                  </a:lnTo>
                  <a:lnTo>
                    <a:pt x="49" y="101"/>
                  </a:lnTo>
                  <a:lnTo>
                    <a:pt x="35" y="100"/>
                  </a:lnTo>
                  <a:lnTo>
                    <a:pt x="26" y="91"/>
                  </a:lnTo>
                  <a:lnTo>
                    <a:pt x="28" y="77"/>
                  </a:lnTo>
                  <a:lnTo>
                    <a:pt x="8" y="57"/>
                  </a:lnTo>
                  <a:lnTo>
                    <a:pt x="0" y="13"/>
                  </a:lnTo>
                  <a:lnTo>
                    <a:pt x="0" y="2"/>
                  </a:lnTo>
                  <a:lnTo>
                    <a:pt x="3" y="0"/>
                  </a:lnTo>
                  <a:lnTo>
                    <a:pt x="46" y="13"/>
                  </a:lnTo>
                  <a:lnTo>
                    <a:pt x="53" y="2"/>
                  </a:lnTo>
                  <a:lnTo>
                    <a:pt x="76" y="5"/>
                  </a:lnTo>
                  <a:lnTo>
                    <a:pt x="97" y="0"/>
                  </a:lnTo>
                  <a:lnTo>
                    <a:pt x="113" y="5"/>
                  </a:lnTo>
                  <a:lnTo>
                    <a:pt x="116" y="44"/>
                  </a:lnTo>
                  <a:lnTo>
                    <a:pt x="124" y="61"/>
                  </a:lnTo>
                  <a:lnTo>
                    <a:pt x="139" y="78"/>
                  </a:lnTo>
                  <a:lnTo>
                    <a:pt x="124" y="81"/>
                  </a:lnTo>
                  <a:lnTo>
                    <a:pt x="139" y="94"/>
                  </a:lnTo>
                  <a:lnTo>
                    <a:pt x="131" y="111"/>
                  </a:lnTo>
                  <a:lnTo>
                    <a:pt x="123" y="102"/>
                  </a:lnTo>
                  <a:lnTo>
                    <a:pt x="110" y="103"/>
                  </a:lnTo>
                  <a:lnTo>
                    <a:pt x="98" y="108"/>
                  </a:lnTo>
                  <a:lnTo>
                    <a:pt x="101" y="122"/>
                  </a:lnTo>
                  <a:lnTo>
                    <a:pt x="82" y="12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26" name="Freeform 680">
              <a:extLst>
                <a:ext uri="{FF2B5EF4-FFF2-40B4-BE49-F238E27FC236}">
                  <a16:creationId xmlns:a16="http://schemas.microsoft.com/office/drawing/2014/main" id="{4B9ADDAA-F086-412A-BC17-0137C68A7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8" y="2456"/>
              <a:ext cx="74" cy="61"/>
            </a:xfrm>
            <a:custGeom>
              <a:avLst/>
              <a:gdLst>
                <a:gd name="T0" fmla="*/ 6 w 74"/>
                <a:gd name="T1" fmla="*/ 61 h 61"/>
                <a:gd name="T2" fmla="*/ 2 w 74"/>
                <a:gd name="T3" fmla="*/ 49 h 61"/>
                <a:gd name="T4" fmla="*/ 0 w 74"/>
                <a:gd name="T5" fmla="*/ 29 h 61"/>
                <a:gd name="T6" fmla="*/ 23 w 74"/>
                <a:gd name="T7" fmla="*/ 18 h 61"/>
                <a:gd name="T8" fmla="*/ 24 w 74"/>
                <a:gd name="T9" fmla="*/ 0 h 61"/>
                <a:gd name="T10" fmla="*/ 50 w 74"/>
                <a:gd name="T11" fmla="*/ 7 h 61"/>
                <a:gd name="T12" fmla="*/ 74 w 74"/>
                <a:gd name="T13" fmla="*/ 34 h 61"/>
                <a:gd name="T14" fmla="*/ 64 w 74"/>
                <a:gd name="T15" fmla="*/ 41 h 61"/>
                <a:gd name="T16" fmla="*/ 6 w 74"/>
                <a:gd name="T17" fmla="*/ 61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4" h="61">
                  <a:moveTo>
                    <a:pt x="6" y="61"/>
                  </a:moveTo>
                  <a:lnTo>
                    <a:pt x="2" y="49"/>
                  </a:lnTo>
                  <a:lnTo>
                    <a:pt x="0" y="29"/>
                  </a:lnTo>
                  <a:lnTo>
                    <a:pt x="23" y="18"/>
                  </a:lnTo>
                  <a:lnTo>
                    <a:pt x="24" y="0"/>
                  </a:lnTo>
                  <a:lnTo>
                    <a:pt x="50" y="7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6" y="61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27" name="Freeform 681">
              <a:extLst>
                <a:ext uri="{FF2B5EF4-FFF2-40B4-BE49-F238E27FC236}">
                  <a16:creationId xmlns:a16="http://schemas.microsoft.com/office/drawing/2014/main" id="{D66C4624-65DE-4421-8B50-DFB7F1103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" y="3262"/>
              <a:ext cx="80" cy="59"/>
            </a:xfrm>
            <a:custGeom>
              <a:avLst/>
              <a:gdLst>
                <a:gd name="T0" fmla="*/ 17 w 80"/>
                <a:gd name="T1" fmla="*/ 59 h 59"/>
                <a:gd name="T2" fmla="*/ 12 w 80"/>
                <a:gd name="T3" fmla="*/ 57 h 59"/>
                <a:gd name="T4" fmla="*/ 7 w 80"/>
                <a:gd name="T5" fmla="*/ 46 h 59"/>
                <a:gd name="T6" fmla="*/ 7 w 80"/>
                <a:gd name="T7" fmla="*/ 46 h 59"/>
                <a:gd name="T8" fmla="*/ 7 w 80"/>
                <a:gd name="T9" fmla="*/ 43 h 59"/>
                <a:gd name="T10" fmla="*/ 0 w 80"/>
                <a:gd name="T11" fmla="*/ 30 h 59"/>
                <a:gd name="T12" fmla="*/ 5 w 80"/>
                <a:gd name="T13" fmla="*/ 18 h 59"/>
                <a:gd name="T14" fmla="*/ 15 w 80"/>
                <a:gd name="T15" fmla="*/ 6 h 59"/>
                <a:gd name="T16" fmla="*/ 20 w 80"/>
                <a:gd name="T17" fmla="*/ 13 h 59"/>
                <a:gd name="T18" fmla="*/ 28 w 80"/>
                <a:gd name="T19" fmla="*/ 13 h 59"/>
                <a:gd name="T20" fmla="*/ 27 w 80"/>
                <a:gd name="T21" fmla="*/ 1 h 59"/>
                <a:gd name="T22" fmla="*/ 35 w 80"/>
                <a:gd name="T23" fmla="*/ 0 h 59"/>
                <a:gd name="T24" fmla="*/ 51 w 80"/>
                <a:gd name="T25" fmla="*/ 12 h 59"/>
                <a:gd name="T26" fmla="*/ 60 w 80"/>
                <a:gd name="T27" fmla="*/ 10 h 59"/>
                <a:gd name="T28" fmla="*/ 70 w 80"/>
                <a:gd name="T29" fmla="*/ 1 h 59"/>
                <a:gd name="T30" fmla="*/ 74 w 80"/>
                <a:gd name="T31" fmla="*/ 13 h 59"/>
                <a:gd name="T32" fmla="*/ 80 w 80"/>
                <a:gd name="T33" fmla="*/ 14 h 59"/>
                <a:gd name="T34" fmla="*/ 73 w 80"/>
                <a:gd name="T35" fmla="*/ 23 h 59"/>
                <a:gd name="T36" fmla="*/ 74 w 80"/>
                <a:gd name="T37" fmla="*/ 29 h 59"/>
                <a:gd name="T38" fmla="*/ 63 w 80"/>
                <a:gd name="T39" fmla="*/ 38 h 59"/>
                <a:gd name="T40" fmla="*/ 56 w 80"/>
                <a:gd name="T41" fmla="*/ 44 h 59"/>
                <a:gd name="T42" fmla="*/ 52 w 80"/>
                <a:gd name="T43" fmla="*/ 49 h 59"/>
                <a:gd name="T44" fmla="*/ 50 w 80"/>
                <a:gd name="T45" fmla="*/ 51 h 59"/>
                <a:gd name="T46" fmla="*/ 34 w 80"/>
                <a:gd name="T47" fmla="*/ 51 h 59"/>
                <a:gd name="T48" fmla="*/ 28 w 80"/>
                <a:gd name="T49" fmla="*/ 47 h 59"/>
                <a:gd name="T50" fmla="*/ 23 w 80"/>
                <a:gd name="T51" fmla="*/ 51 h 59"/>
                <a:gd name="T52" fmla="*/ 18 w 80"/>
                <a:gd name="T53" fmla="*/ 58 h 59"/>
                <a:gd name="T54" fmla="*/ 17 w 80"/>
                <a:gd name="T55" fmla="*/ 59 h 59"/>
                <a:gd name="T56" fmla="*/ 17 w 80"/>
                <a:gd name="T57" fmla="*/ 59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80" h="59">
                  <a:moveTo>
                    <a:pt x="17" y="59"/>
                  </a:moveTo>
                  <a:lnTo>
                    <a:pt x="12" y="57"/>
                  </a:lnTo>
                  <a:lnTo>
                    <a:pt x="7" y="46"/>
                  </a:lnTo>
                  <a:lnTo>
                    <a:pt x="7" y="43"/>
                  </a:lnTo>
                  <a:lnTo>
                    <a:pt x="0" y="30"/>
                  </a:lnTo>
                  <a:lnTo>
                    <a:pt x="5" y="18"/>
                  </a:lnTo>
                  <a:lnTo>
                    <a:pt x="15" y="6"/>
                  </a:lnTo>
                  <a:lnTo>
                    <a:pt x="20" y="13"/>
                  </a:lnTo>
                  <a:lnTo>
                    <a:pt x="28" y="13"/>
                  </a:lnTo>
                  <a:lnTo>
                    <a:pt x="27" y="1"/>
                  </a:lnTo>
                  <a:lnTo>
                    <a:pt x="35" y="0"/>
                  </a:lnTo>
                  <a:lnTo>
                    <a:pt x="51" y="12"/>
                  </a:lnTo>
                  <a:lnTo>
                    <a:pt x="60" y="10"/>
                  </a:lnTo>
                  <a:lnTo>
                    <a:pt x="70" y="1"/>
                  </a:lnTo>
                  <a:lnTo>
                    <a:pt x="74" y="13"/>
                  </a:lnTo>
                  <a:lnTo>
                    <a:pt x="80" y="14"/>
                  </a:lnTo>
                  <a:lnTo>
                    <a:pt x="73" y="23"/>
                  </a:lnTo>
                  <a:lnTo>
                    <a:pt x="74" y="29"/>
                  </a:lnTo>
                  <a:lnTo>
                    <a:pt x="63" y="38"/>
                  </a:lnTo>
                  <a:lnTo>
                    <a:pt x="56" y="44"/>
                  </a:lnTo>
                  <a:lnTo>
                    <a:pt x="52" y="49"/>
                  </a:lnTo>
                  <a:lnTo>
                    <a:pt x="50" y="51"/>
                  </a:lnTo>
                  <a:lnTo>
                    <a:pt x="34" y="51"/>
                  </a:lnTo>
                  <a:lnTo>
                    <a:pt x="28" y="47"/>
                  </a:lnTo>
                  <a:lnTo>
                    <a:pt x="23" y="51"/>
                  </a:lnTo>
                  <a:lnTo>
                    <a:pt x="18" y="58"/>
                  </a:lnTo>
                  <a:lnTo>
                    <a:pt x="17" y="5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28" name="Freeform 682">
              <a:extLst>
                <a:ext uri="{FF2B5EF4-FFF2-40B4-BE49-F238E27FC236}">
                  <a16:creationId xmlns:a16="http://schemas.microsoft.com/office/drawing/2014/main" id="{2E7C7191-B127-4225-881A-5011320A5F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8" y="2693"/>
              <a:ext cx="139" cy="123"/>
            </a:xfrm>
            <a:custGeom>
              <a:avLst/>
              <a:gdLst>
                <a:gd name="T0" fmla="*/ 60 w 139"/>
                <a:gd name="T1" fmla="*/ 123 h 123"/>
                <a:gd name="T2" fmla="*/ 47 w 139"/>
                <a:gd name="T3" fmla="*/ 120 h 123"/>
                <a:gd name="T4" fmla="*/ 25 w 139"/>
                <a:gd name="T5" fmla="*/ 99 h 123"/>
                <a:gd name="T6" fmla="*/ 0 w 139"/>
                <a:gd name="T7" fmla="*/ 44 h 123"/>
                <a:gd name="T8" fmla="*/ 17 w 139"/>
                <a:gd name="T9" fmla="*/ 18 h 123"/>
                <a:gd name="T10" fmla="*/ 35 w 139"/>
                <a:gd name="T11" fmla="*/ 31 h 123"/>
                <a:gd name="T12" fmla="*/ 41 w 139"/>
                <a:gd name="T13" fmla="*/ 22 h 123"/>
                <a:gd name="T14" fmla="*/ 63 w 139"/>
                <a:gd name="T15" fmla="*/ 25 h 123"/>
                <a:gd name="T16" fmla="*/ 89 w 139"/>
                <a:gd name="T17" fmla="*/ 0 h 123"/>
                <a:gd name="T18" fmla="*/ 96 w 139"/>
                <a:gd name="T19" fmla="*/ 11 h 123"/>
                <a:gd name="T20" fmla="*/ 99 w 139"/>
                <a:gd name="T21" fmla="*/ 33 h 123"/>
                <a:gd name="T22" fmla="*/ 112 w 139"/>
                <a:gd name="T23" fmla="*/ 41 h 123"/>
                <a:gd name="T24" fmla="*/ 120 w 139"/>
                <a:gd name="T25" fmla="*/ 68 h 123"/>
                <a:gd name="T26" fmla="*/ 139 w 139"/>
                <a:gd name="T27" fmla="*/ 77 h 123"/>
                <a:gd name="T28" fmla="*/ 112 w 139"/>
                <a:gd name="T29" fmla="*/ 115 h 123"/>
                <a:gd name="T30" fmla="*/ 87 w 139"/>
                <a:gd name="T31" fmla="*/ 99 h 123"/>
                <a:gd name="T32" fmla="*/ 88 w 139"/>
                <a:gd name="T33" fmla="*/ 112 h 123"/>
                <a:gd name="T34" fmla="*/ 76 w 139"/>
                <a:gd name="T35" fmla="*/ 123 h 123"/>
                <a:gd name="T36" fmla="*/ 60 w 139"/>
                <a:gd name="T37" fmla="*/ 123 h 12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39" h="123">
                  <a:moveTo>
                    <a:pt x="60" y="123"/>
                  </a:moveTo>
                  <a:lnTo>
                    <a:pt x="47" y="120"/>
                  </a:lnTo>
                  <a:lnTo>
                    <a:pt x="25" y="99"/>
                  </a:lnTo>
                  <a:lnTo>
                    <a:pt x="0" y="44"/>
                  </a:lnTo>
                  <a:lnTo>
                    <a:pt x="17" y="18"/>
                  </a:lnTo>
                  <a:lnTo>
                    <a:pt x="35" y="31"/>
                  </a:lnTo>
                  <a:lnTo>
                    <a:pt x="41" y="22"/>
                  </a:lnTo>
                  <a:lnTo>
                    <a:pt x="63" y="25"/>
                  </a:lnTo>
                  <a:lnTo>
                    <a:pt x="89" y="0"/>
                  </a:lnTo>
                  <a:lnTo>
                    <a:pt x="96" y="11"/>
                  </a:lnTo>
                  <a:lnTo>
                    <a:pt x="99" y="33"/>
                  </a:lnTo>
                  <a:lnTo>
                    <a:pt x="112" y="41"/>
                  </a:lnTo>
                  <a:lnTo>
                    <a:pt x="120" y="68"/>
                  </a:lnTo>
                  <a:lnTo>
                    <a:pt x="139" y="77"/>
                  </a:lnTo>
                  <a:lnTo>
                    <a:pt x="112" y="115"/>
                  </a:lnTo>
                  <a:lnTo>
                    <a:pt x="87" y="99"/>
                  </a:lnTo>
                  <a:lnTo>
                    <a:pt x="88" y="112"/>
                  </a:lnTo>
                  <a:lnTo>
                    <a:pt x="76" y="123"/>
                  </a:lnTo>
                  <a:lnTo>
                    <a:pt x="60" y="12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29" name="Freeform 683">
              <a:extLst>
                <a:ext uri="{FF2B5EF4-FFF2-40B4-BE49-F238E27FC236}">
                  <a16:creationId xmlns:a16="http://schemas.microsoft.com/office/drawing/2014/main" id="{945DA650-B2C5-463D-8057-5CA1188E60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83" y="3300"/>
              <a:ext cx="20" cy="53"/>
            </a:xfrm>
            <a:custGeom>
              <a:avLst/>
              <a:gdLst>
                <a:gd name="T0" fmla="*/ 10 w 20"/>
                <a:gd name="T1" fmla="*/ 13 h 53"/>
                <a:gd name="T2" fmla="*/ 3 w 20"/>
                <a:gd name="T3" fmla="*/ 11 h 53"/>
                <a:gd name="T4" fmla="*/ 1 w 20"/>
                <a:gd name="T5" fmla="*/ 9 h 53"/>
                <a:gd name="T6" fmla="*/ 0 w 20"/>
                <a:gd name="T7" fmla="*/ 4 h 53"/>
                <a:gd name="T8" fmla="*/ 2 w 20"/>
                <a:gd name="T9" fmla="*/ 2 h 53"/>
                <a:gd name="T10" fmla="*/ 6 w 20"/>
                <a:gd name="T11" fmla="*/ 0 h 53"/>
                <a:gd name="T12" fmla="*/ 13 w 20"/>
                <a:gd name="T13" fmla="*/ 4 h 53"/>
                <a:gd name="T14" fmla="*/ 16 w 20"/>
                <a:gd name="T15" fmla="*/ 6 h 53"/>
                <a:gd name="T16" fmla="*/ 19 w 20"/>
                <a:gd name="T17" fmla="*/ 8 h 53"/>
                <a:gd name="T18" fmla="*/ 20 w 20"/>
                <a:gd name="T19" fmla="*/ 9 h 53"/>
                <a:gd name="T20" fmla="*/ 20 w 20"/>
                <a:gd name="T21" fmla="*/ 12 h 53"/>
                <a:gd name="T22" fmla="*/ 19 w 20"/>
                <a:gd name="T23" fmla="*/ 13 h 53"/>
                <a:gd name="T24" fmla="*/ 10 w 20"/>
                <a:gd name="T25" fmla="*/ 13 h 53"/>
                <a:gd name="T26" fmla="*/ 8 w 20"/>
                <a:gd name="T27" fmla="*/ 53 h 53"/>
                <a:gd name="T28" fmla="*/ 7 w 20"/>
                <a:gd name="T29" fmla="*/ 51 h 53"/>
                <a:gd name="T30" fmla="*/ 6 w 20"/>
                <a:gd name="T31" fmla="*/ 48 h 53"/>
                <a:gd name="T32" fmla="*/ 9 w 20"/>
                <a:gd name="T33" fmla="*/ 42 h 53"/>
                <a:gd name="T34" fmla="*/ 9 w 20"/>
                <a:gd name="T35" fmla="*/ 39 h 53"/>
                <a:gd name="T36" fmla="*/ 9 w 20"/>
                <a:gd name="T37" fmla="*/ 37 h 53"/>
                <a:gd name="T38" fmla="*/ 5 w 20"/>
                <a:gd name="T39" fmla="*/ 35 h 53"/>
                <a:gd name="T40" fmla="*/ 3 w 20"/>
                <a:gd name="T41" fmla="*/ 33 h 53"/>
                <a:gd name="T42" fmla="*/ 5 w 20"/>
                <a:gd name="T43" fmla="*/ 28 h 53"/>
                <a:gd name="T44" fmla="*/ 9 w 20"/>
                <a:gd name="T45" fmla="*/ 24 h 53"/>
                <a:gd name="T46" fmla="*/ 12 w 20"/>
                <a:gd name="T47" fmla="*/ 22 h 53"/>
                <a:gd name="T48" fmla="*/ 15 w 20"/>
                <a:gd name="T49" fmla="*/ 21 h 53"/>
                <a:gd name="T50" fmla="*/ 18 w 20"/>
                <a:gd name="T51" fmla="*/ 22 h 53"/>
                <a:gd name="T52" fmla="*/ 18 w 20"/>
                <a:gd name="T53" fmla="*/ 26 h 53"/>
                <a:gd name="T54" fmla="*/ 15 w 20"/>
                <a:gd name="T55" fmla="*/ 30 h 53"/>
                <a:gd name="T56" fmla="*/ 15 w 20"/>
                <a:gd name="T57" fmla="*/ 33 h 53"/>
                <a:gd name="T58" fmla="*/ 18 w 20"/>
                <a:gd name="T59" fmla="*/ 35 h 53"/>
                <a:gd name="T60" fmla="*/ 19 w 20"/>
                <a:gd name="T61" fmla="*/ 40 h 53"/>
                <a:gd name="T62" fmla="*/ 16 w 20"/>
                <a:gd name="T63" fmla="*/ 46 h 53"/>
                <a:gd name="T64" fmla="*/ 10 w 20"/>
                <a:gd name="T65" fmla="*/ 53 h 53"/>
                <a:gd name="T66" fmla="*/ 8 w 20"/>
                <a:gd name="T67" fmla="*/ 53 h 5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0" h="53">
                  <a:moveTo>
                    <a:pt x="10" y="13"/>
                  </a:moveTo>
                  <a:lnTo>
                    <a:pt x="3" y="11"/>
                  </a:lnTo>
                  <a:lnTo>
                    <a:pt x="1" y="9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3" y="4"/>
                  </a:lnTo>
                  <a:lnTo>
                    <a:pt x="16" y="6"/>
                  </a:lnTo>
                  <a:lnTo>
                    <a:pt x="19" y="8"/>
                  </a:lnTo>
                  <a:lnTo>
                    <a:pt x="20" y="9"/>
                  </a:lnTo>
                  <a:lnTo>
                    <a:pt x="20" y="12"/>
                  </a:lnTo>
                  <a:lnTo>
                    <a:pt x="19" y="13"/>
                  </a:lnTo>
                  <a:lnTo>
                    <a:pt x="10" y="13"/>
                  </a:lnTo>
                  <a:close/>
                  <a:moveTo>
                    <a:pt x="8" y="53"/>
                  </a:moveTo>
                  <a:lnTo>
                    <a:pt x="7" y="51"/>
                  </a:lnTo>
                  <a:lnTo>
                    <a:pt x="6" y="48"/>
                  </a:lnTo>
                  <a:lnTo>
                    <a:pt x="9" y="42"/>
                  </a:lnTo>
                  <a:lnTo>
                    <a:pt x="9" y="39"/>
                  </a:lnTo>
                  <a:lnTo>
                    <a:pt x="9" y="37"/>
                  </a:lnTo>
                  <a:lnTo>
                    <a:pt x="5" y="35"/>
                  </a:lnTo>
                  <a:lnTo>
                    <a:pt x="3" y="33"/>
                  </a:lnTo>
                  <a:lnTo>
                    <a:pt x="5" y="28"/>
                  </a:lnTo>
                  <a:lnTo>
                    <a:pt x="9" y="24"/>
                  </a:lnTo>
                  <a:lnTo>
                    <a:pt x="12" y="22"/>
                  </a:lnTo>
                  <a:lnTo>
                    <a:pt x="15" y="21"/>
                  </a:lnTo>
                  <a:lnTo>
                    <a:pt x="18" y="22"/>
                  </a:lnTo>
                  <a:lnTo>
                    <a:pt x="18" y="26"/>
                  </a:lnTo>
                  <a:lnTo>
                    <a:pt x="15" y="30"/>
                  </a:lnTo>
                  <a:lnTo>
                    <a:pt x="15" y="33"/>
                  </a:lnTo>
                  <a:lnTo>
                    <a:pt x="18" y="35"/>
                  </a:lnTo>
                  <a:lnTo>
                    <a:pt x="19" y="40"/>
                  </a:lnTo>
                  <a:lnTo>
                    <a:pt x="16" y="46"/>
                  </a:lnTo>
                  <a:lnTo>
                    <a:pt x="10" y="53"/>
                  </a:lnTo>
                  <a:lnTo>
                    <a:pt x="8" y="5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30" name="Freeform 684">
              <a:extLst>
                <a:ext uri="{FF2B5EF4-FFF2-40B4-BE49-F238E27FC236}">
                  <a16:creationId xmlns:a16="http://schemas.microsoft.com/office/drawing/2014/main" id="{0433B1A4-1DC5-4905-9927-631188FD1F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79" y="2381"/>
              <a:ext cx="115" cy="126"/>
            </a:xfrm>
            <a:custGeom>
              <a:avLst/>
              <a:gdLst>
                <a:gd name="T0" fmla="*/ 2 w 115"/>
                <a:gd name="T1" fmla="*/ 11 h 126"/>
                <a:gd name="T2" fmla="*/ 0 w 115"/>
                <a:gd name="T3" fmla="*/ 5 h 126"/>
                <a:gd name="T4" fmla="*/ 6 w 115"/>
                <a:gd name="T5" fmla="*/ 0 h 126"/>
                <a:gd name="T6" fmla="*/ 12 w 115"/>
                <a:gd name="T7" fmla="*/ 2 h 126"/>
                <a:gd name="T8" fmla="*/ 14 w 115"/>
                <a:gd name="T9" fmla="*/ 10 h 126"/>
                <a:gd name="T10" fmla="*/ 5 w 115"/>
                <a:gd name="T11" fmla="*/ 12 h 126"/>
                <a:gd name="T12" fmla="*/ 21 w 115"/>
                <a:gd name="T13" fmla="*/ 42 h 126"/>
                <a:gd name="T14" fmla="*/ 20 w 115"/>
                <a:gd name="T15" fmla="*/ 39 h 126"/>
                <a:gd name="T16" fmla="*/ 29 w 115"/>
                <a:gd name="T17" fmla="*/ 27 h 126"/>
                <a:gd name="T18" fmla="*/ 42 w 115"/>
                <a:gd name="T19" fmla="*/ 26 h 126"/>
                <a:gd name="T20" fmla="*/ 43 w 115"/>
                <a:gd name="T21" fmla="*/ 33 h 126"/>
                <a:gd name="T22" fmla="*/ 32 w 115"/>
                <a:gd name="T23" fmla="*/ 37 h 126"/>
                <a:gd name="T24" fmla="*/ 24 w 115"/>
                <a:gd name="T25" fmla="*/ 43 h 126"/>
                <a:gd name="T26" fmla="*/ 46 w 115"/>
                <a:gd name="T27" fmla="*/ 61 h 126"/>
                <a:gd name="T28" fmla="*/ 41 w 115"/>
                <a:gd name="T29" fmla="*/ 59 h 126"/>
                <a:gd name="T30" fmla="*/ 31 w 115"/>
                <a:gd name="T31" fmla="*/ 57 h 126"/>
                <a:gd name="T32" fmla="*/ 25 w 115"/>
                <a:gd name="T33" fmla="*/ 51 h 126"/>
                <a:gd name="T34" fmla="*/ 37 w 115"/>
                <a:gd name="T35" fmla="*/ 43 h 126"/>
                <a:gd name="T36" fmla="*/ 48 w 115"/>
                <a:gd name="T37" fmla="*/ 46 h 126"/>
                <a:gd name="T38" fmla="*/ 58 w 115"/>
                <a:gd name="T39" fmla="*/ 44 h 126"/>
                <a:gd name="T40" fmla="*/ 60 w 115"/>
                <a:gd name="T41" fmla="*/ 53 h 126"/>
                <a:gd name="T42" fmla="*/ 55 w 115"/>
                <a:gd name="T43" fmla="*/ 61 h 126"/>
                <a:gd name="T44" fmla="*/ 57 w 115"/>
                <a:gd name="T45" fmla="*/ 126 h 126"/>
                <a:gd name="T46" fmla="*/ 22 w 115"/>
                <a:gd name="T47" fmla="*/ 62 h 126"/>
                <a:gd name="T48" fmla="*/ 45 w 115"/>
                <a:gd name="T49" fmla="*/ 69 h 126"/>
                <a:gd name="T50" fmla="*/ 58 w 115"/>
                <a:gd name="T51" fmla="*/ 69 h 126"/>
                <a:gd name="T52" fmla="*/ 61 w 115"/>
                <a:gd name="T53" fmla="*/ 66 h 126"/>
                <a:gd name="T54" fmla="*/ 67 w 115"/>
                <a:gd name="T55" fmla="*/ 53 h 126"/>
                <a:gd name="T56" fmla="*/ 80 w 115"/>
                <a:gd name="T57" fmla="*/ 49 h 126"/>
                <a:gd name="T58" fmla="*/ 80 w 115"/>
                <a:gd name="T59" fmla="*/ 42 h 126"/>
                <a:gd name="T60" fmla="*/ 113 w 115"/>
                <a:gd name="T61" fmla="*/ 63 h 126"/>
                <a:gd name="T62" fmla="*/ 109 w 115"/>
                <a:gd name="T63" fmla="*/ 84 h 126"/>
                <a:gd name="T64" fmla="*/ 115 w 115"/>
                <a:gd name="T65" fmla="*/ 102 h 126"/>
                <a:gd name="T66" fmla="*/ 57 w 115"/>
                <a:gd name="T67" fmla="*/ 126 h 12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15" h="126">
                  <a:moveTo>
                    <a:pt x="5" y="12"/>
                  </a:moveTo>
                  <a:lnTo>
                    <a:pt x="2" y="11"/>
                  </a:lnTo>
                  <a:lnTo>
                    <a:pt x="1" y="8"/>
                  </a:lnTo>
                  <a:lnTo>
                    <a:pt x="0" y="5"/>
                  </a:lnTo>
                  <a:lnTo>
                    <a:pt x="3" y="1"/>
                  </a:lnTo>
                  <a:lnTo>
                    <a:pt x="6" y="0"/>
                  </a:lnTo>
                  <a:lnTo>
                    <a:pt x="9" y="0"/>
                  </a:lnTo>
                  <a:lnTo>
                    <a:pt x="12" y="2"/>
                  </a:lnTo>
                  <a:lnTo>
                    <a:pt x="14" y="5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2"/>
                  </a:lnTo>
                  <a:close/>
                  <a:moveTo>
                    <a:pt x="24" y="43"/>
                  </a:moveTo>
                  <a:lnTo>
                    <a:pt x="21" y="42"/>
                  </a:lnTo>
                  <a:lnTo>
                    <a:pt x="20" y="40"/>
                  </a:lnTo>
                  <a:lnTo>
                    <a:pt x="20" y="39"/>
                  </a:lnTo>
                  <a:lnTo>
                    <a:pt x="24" y="32"/>
                  </a:lnTo>
                  <a:lnTo>
                    <a:pt x="29" y="27"/>
                  </a:lnTo>
                  <a:lnTo>
                    <a:pt x="39" y="24"/>
                  </a:lnTo>
                  <a:lnTo>
                    <a:pt x="42" y="26"/>
                  </a:lnTo>
                  <a:lnTo>
                    <a:pt x="44" y="29"/>
                  </a:lnTo>
                  <a:lnTo>
                    <a:pt x="43" y="33"/>
                  </a:lnTo>
                  <a:lnTo>
                    <a:pt x="41" y="35"/>
                  </a:lnTo>
                  <a:lnTo>
                    <a:pt x="32" y="37"/>
                  </a:lnTo>
                  <a:lnTo>
                    <a:pt x="27" y="40"/>
                  </a:lnTo>
                  <a:lnTo>
                    <a:pt x="24" y="43"/>
                  </a:lnTo>
                  <a:close/>
                  <a:moveTo>
                    <a:pt x="52" y="62"/>
                  </a:moveTo>
                  <a:lnTo>
                    <a:pt x="46" y="61"/>
                  </a:lnTo>
                  <a:lnTo>
                    <a:pt x="44" y="60"/>
                  </a:lnTo>
                  <a:lnTo>
                    <a:pt x="41" y="59"/>
                  </a:lnTo>
                  <a:lnTo>
                    <a:pt x="37" y="57"/>
                  </a:lnTo>
                  <a:lnTo>
                    <a:pt x="31" y="57"/>
                  </a:lnTo>
                  <a:lnTo>
                    <a:pt x="27" y="55"/>
                  </a:lnTo>
                  <a:lnTo>
                    <a:pt x="25" y="51"/>
                  </a:lnTo>
                  <a:lnTo>
                    <a:pt x="29" y="48"/>
                  </a:lnTo>
                  <a:lnTo>
                    <a:pt x="37" y="43"/>
                  </a:lnTo>
                  <a:lnTo>
                    <a:pt x="42" y="43"/>
                  </a:lnTo>
                  <a:lnTo>
                    <a:pt x="48" y="46"/>
                  </a:lnTo>
                  <a:lnTo>
                    <a:pt x="52" y="47"/>
                  </a:lnTo>
                  <a:lnTo>
                    <a:pt x="58" y="44"/>
                  </a:lnTo>
                  <a:lnTo>
                    <a:pt x="60" y="45"/>
                  </a:lnTo>
                  <a:lnTo>
                    <a:pt x="60" y="53"/>
                  </a:lnTo>
                  <a:lnTo>
                    <a:pt x="58" y="57"/>
                  </a:lnTo>
                  <a:lnTo>
                    <a:pt x="55" y="61"/>
                  </a:lnTo>
                  <a:lnTo>
                    <a:pt x="52" y="62"/>
                  </a:lnTo>
                  <a:close/>
                  <a:moveTo>
                    <a:pt x="57" y="126"/>
                  </a:moveTo>
                  <a:lnTo>
                    <a:pt x="32" y="101"/>
                  </a:lnTo>
                  <a:lnTo>
                    <a:pt x="22" y="62"/>
                  </a:lnTo>
                  <a:lnTo>
                    <a:pt x="44" y="69"/>
                  </a:lnTo>
                  <a:lnTo>
                    <a:pt x="45" y="69"/>
                  </a:lnTo>
                  <a:lnTo>
                    <a:pt x="54" y="70"/>
                  </a:lnTo>
                  <a:lnTo>
                    <a:pt x="58" y="69"/>
                  </a:lnTo>
                  <a:lnTo>
                    <a:pt x="60" y="68"/>
                  </a:lnTo>
                  <a:lnTo>
                    <a:pt x="61" y="66"/>
                  </a:lnTo>
                  <a:lnTo>
                    <a:pt x="65" y="54"/>
                  </a:lnTo>
                  <a:lnTo>
                    <a:pt x="67" y="53"/>
                  </a:lnTo>
                  <a:lnTo>
                    <a:pt x="76" y="52"/>
                  </a:lnTo>
                  <a:lnTo>
                    <a:pt x="80" y="49"/>
                  </a:lnTo>
                  <a:lnTo>
                    <a:pt x="81" y="45"/>
                  </a:lnTo>
                  <a:lnTo>
                    <a:pt x="80" y="42"/>
                  </a:lnTo>
                  <a:lnTo>
                    <a:pt x="103" y="46"/>
                  </a:lnTo>
                  <a:lnTo>
                    <a:pt x="113" y="63"/>
                  </a:lnTo>
                  <a:lnTo>
                    <a:pt x="106" y="71"/>
                  </a:lnTo>
                  <a:lnTo>
                    <a:pt x="109" y="84"/>
                  </a:lnTo>
                  <a:lnTo>
                    <a:pt x="109" y="95"/>
                  </a:lnTo>
                  <a:lnTo>
                    <a:pt x="115" y="102"/>
                  </a:lnTo>
                  <a:lnTo>
                    <a:pt x="111" y="118"/>
                  </a:lnTo>
                  <a:lnTo>
                    <a:pt x="57" y="126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31" name="Freeform 685">
              <a:extLst>
                <a:ext uri="{FF2B5EF4-FFF2-40B4-BE49-F238E27FC236}">
                  <a16:creationId xmlns:a16="http://schemas.microsoft.com/office/drawing/2014/main" id="{98169666-67A5-4D9B-A068-92BDE8CD4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2" y="1401"/>
              <a:ext cx="173" cy="177"/>
            </a:xfrm>
            <a:custGeom>
              <a:avLst/>
              <a:gdLst>
                <a:gd name="T0" fmla="*/ 27 w 173"/>
                <a:gd name="T1" fmla="*/ 177 h 177"/>
                <a:gd name="T2" fmla="*/ 19 w 173"/>
                <a:gd name="T3" fmla="*/ 175 h 177"/>
                <a:gd name="T4" fmla="*/ 8 w 173"/>
                <a:gd name="T5" fmla="*/ 167 h 177"/>
                <a:gd name="T6" fmla="*/ 0 w 173"/>
                <a:gd name="T7" fmla="*/ 132 h 177"/>
                <a:gd name="T8" fmla="*/ 5 w 173"/>
                <a:gd name="T9" fmla="*/ 113 h 177"/>
                <a:gd name="T10" fmla="*/ 4 w 173"/>
                <a:gd name="T11" fmla="*/ 104 h 177"/>
                <a:gd name="T12" fmla="*/ 1 w 173"/>
                <a:gd name="T13" fmla="*/ 98 h 177"/>
                <a:gd name="T14" fmla="*/ 2 w 173"/>
                <a:gd name="T15" fmla="*/ 87 h 177"/>
                <a:gd name="T16" fmla="*/ 10 w 173"/>
                <a:gd name="T17" fmla="*/ 82 h 177"/>
                <a:gd name="T18" fmla="*/ 12 w 173"/>
                <a:gd name="T19" fmla="*/ 76 h 177"/>
                <a:gd name="T20" fmla="*/ 21 w 173"/>
                <a:gd name="T21" fmla="*/ 68 h 177"/>
                <a:gd name="T22" fmla="*/ 39 w 173"/>
                <a:gd name="T23" fmla="*/ 86 h 177"/>
                <a:gd name="T24" fmla="*/ 58 w 173"/>
                <a:gd name="T25" fmla="*/ 77 h 177"/>
                <a:gd name="T26" fmla="*/ 68 w 173"/>
                <a:gd name="T27" fmla="*/ 73 h 177"/>
                <a:gd name="T28" fmla="*/ 74 w 173"/>
                <a:gd name="T29" fmla="*/ 67 h 177"/>
                <a:gd name="T30" fmla="*/ 83 w 173"/>
                <a:gd name="T31" fmla="*/ 62 h 177"/>
                <a:gd name="T32" fmla="*/ 86 w 173"/>
                <a:gd name="T33" fmla="*/ 48 h 177"/>
                <a:gd name="T34" fmla="*/ 111 w 173"/>
                <a:gd name="T35" fmla="*/ 40 h 177"/>
                <a:gd name="T36" fmla="*/ 128 w 173"/>
                <a:gd name="T37" fmla="*/ 16 h 177"/>
                <a:gd name="T38" fmla="*/ 139 w 173"/>
                <a:gd name="T39" fmla="*/ 3 h 177"/>
                <a:gd name="T40" fmla="*/ 151 w 173"/>
                <a:gd name="T41" fmla="*/ 0 h 177"/>
                <a:gd name="T42" fmla="*/ 168 w 173"/>
                <a:gd name="T43" fmla="*/ 4 h 177"/>
                <a:gd name="T44" fmla="*/ 173 w 173"/>
                <a:gd name="T45" fmla="*/ 89 h 177"/>
                <a:gd name="T46" fmla="*/ 140 w 173"/>
                <a:gd name="T47" fmla="*/ 131 h 177"/>
                <a:gd name="T48" fmla="*/ 53 w 173"/>
                <a:gd name="T49" fmla="*/ 159 h 177"/>
                <a:gd name="T50" fmla="*/ 31 w 173"/>
                <a:gd name="T51" fmla="*/ 165 h 177"/>
                <a:gd name="T52" fmla="*/ 27 w 173"/>
                <a:gd name="T53" fmla="*/ 177 h 17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73" h="177">
                  <a:moveTo>
                    <a:pt x="27" y="177"/>
                  </a:moveTo>
                  <a:lnTo>
                    <a:pt x="19" y="175"/>
                  </a:lnTo>
                  <a:lnTo>
                    <a:pt x="8" y="167"/>
                  </a:lnTo>
                  <a:lnTo>
                    <a:pt x="0" y="132"/>
                  </a:lnTo>
                  <a:lnTo>
                    <a:pt x="5" y="113"/>
                  </a:lnTo>
                  <a:lnTo>
                    <a:pt x="4" y="104"/>
                  </a:lnTo>
                  <a:lnTo>
                    <a:pt x="1" y="98"/>
                  </a:lnTo>
                  <a:lnTo>
                    <a:pt x="2" y="87"/>
                  </a:lnTo>
                  <a:lnTo>
                    <a:pt x="10" y="82"/>
                  </a:lnTo>
                  <a:lnTo>
                    <a:pt x="12" y="76"/>
                  </a:lnTo>
                  <a:lnTo>
                    <a:pt x="21" y="68"/>
                  </a:lnTo>
                  <a:lnTo>
                    <a:pt x="39" y="86"/>
                  </a:lnTo>
                  <a:lnTo>
                    <a:pt x="58" y="77"/>
                  </a:lnTo>
                  <a:lnTo>
                    <a:pt x="68" y="73"/>
                  </a:lnTo>
                  <a:lnTo>
                    <a:pt x="74" y="67"/>
                  </a:lnTo>
                  <a:lnTo>
                    <a:pt x="83" y="62"/>
                  </a:lnTo>
                  <a:lnTo>
                    <a:pt x="86" y="48"/>
                  </a:lnTo>
                  <a:lnTo>
                    <a:pt x="111" y="40"/>
                  </a:lnTo>
                  <a:lnTo>
                    <a:pt x="128" y="16"/>
                  </a:lnTo>
                  <a:lnTo>
                    <a:pt x="139" y="3"/>
                  </a:lnTo>
                  <a:lnTo>
                    <a:pt x="151" y="0"/>
                  </a:lnTo>
                  <a:lnTo>
                    <a:pt x="168" y="4"/>
                  </a:lnTo>
                  <a:lnTo>
                    <a:pt x="173" y="89"/>
                  </a:lnTo>
                  <a:lnTo>
                    <a:pt x="140" y="131"/>
                  </a:lnTo>
                  <a:lnTo>
                    <a:pt x="53" y="159"/>
                  </a:lnTo>
                  <a:lnTo>
                    <a:pt x="31" y="165"/>
                  </a:lnTo>
                  <a:lnTo>
                    <a:pt x="27" y="177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32" name="Freeform 686">
              <a:extLst>
                <a:ext uri="{FF2B5EF4-FFF2-40B4-BE49-F238E27FC236}">
                  <a16:creationId xmlns:a16="http://schemas.microsoft.com/office/drawing/2014/main" id="{3488DB33-DF97-4C79-B693-690D1B0BA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" y="2183"/>
              <a:ext cx="95" cy="74"/>
            </a:xfrm>
            <a:custGeom>
              <a:avLst/>
              <a:gdLst>
                <a:gd name="T0" fmla="*/ 44 w 95"/>
                <a:gd name="T1" fmla="*/ 74 h 74"/>
                <a:gd name="T2" fmla="*/ 0 w 95"/>
                <a:gd name="T3" fmla="*/ 49 h 74"/>
                <a:gd name="T4" fmla="*/ 6 w 95"/>
                <a:gd name="T5" fmla="*/ 43 h 74"/>
                <a:gd name="T6" fmla="*/ 11 w 95"/>
                <a:gd name="T7" fmla="*/ 11 h 74"/>
                <a:gd name="T8" fmla="*/ 39 w 95"/>
                <a:gd name="T9" fmla="*/ 0 h 74"/>
                <a:gd name="T10" fmla="*/ 81 w 95"/>
                <a:gd name="T11" fmla="*/ 26 h 74"/>
                <a:gd name="T12" fmla="*/ 95 w 95"/>
                <a:gd name="T13" fmla="*/ 39 h 74"/>
                <a:gd name="T14" fmla="*/ 80 w 95"/>
                <a:gd name="T15" fmla="*/ 64 h 74"/>
                <a:gd name="T16" fmla="*/ 58 w 95"/>
                <a:gd name="T17" fmla="*/ 60 h 74"/>
                <a:gd name="T18" fmla="*/ 44 w 95"/>
                <a:gd name="T19" fmla="*/ 74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5" h="74">
                  <a:moveTo>
                    <a:pt x="44" y="74"/>
                  </a:moveTo>
                  <a:lnTo>
                    <a:pt x="0" y="49"/>
                  </a:lnTo>
                  <a:lnTo>
                    <a:pt x="6" y="43"/>
                  </a:lnTo>
                  <a:lnTo>
                    <a:pt x="11" y="11"/>
                  </a:lnTo>
                  <a:lnTo>
                    <a:pt x="39" y="0"/>
                  </a:lnTo>
                  <a:lnTo>
                    <a:pt x="81" y="26"/>
                  </a:lnTo>
                  <a:lnTo>
                    <a:pt x="95" y="39"/>
                  </a:lnTo>
                  <a:lnTo>
                    <a:pt x="80" y="64"/>
                  </a:lnTo>
                  <a:lnTo>
                    <a:pt x="58" y="60"/>
                  </a:lnTo>
                  <a:lnTo>
                    <a:pt x="44" y="7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33" name="Freeform 687">
              <a:extLst>
                <a:ext uri="{FF2B5EF4-FFF2-40B4-BE49-F238E27FC236}">
                  <a16:creationId xmlns:a16="http://schemas.microsoft.com/office/drawing/2014/main" id="{9020A78B-9970-4F09-A177-450914DDC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4" y="2792"/>
              <a:ext cx="96" cy="193"/>
            </a:xfrm>
            <a:custGeom>
              <a:avLst/>
              <a:gdLst>
                <a:gd name="T0" fmla="*/ 61 w 96"/>
                <a:gd name="T1" fmla="*/ 193 h 193"/>
                <a:gd name="T2" fmla="*/ 46 w 96"/>
                <a:gd name="T3" fmla="*/ 192 h 193"/>
                <a:gd name="T4" fmla="*/ 32 w 96"/>
                <a:gd name="T5" fmla="*/ 179 h 193"/>
                <a:gd name="T6" fmla="*/ 40 w 96"/>
                <a:gd name="T7" fmla="*/ 175 h 193"/>
                <a:gd name="T8" fmla="*/ 43 w 96"/>
                <a:gd name="T9" fmla="*/ 141 h 193"/>
                <a:gd name="T10" fmla="*/ 18 w 96"/>
                <a:gd name="T11" fmla="*/ 158 h 193"/>
                <a:gd name="T12" fmla="*/ 15 w 96"/>
                <a:gd name="T13" fmla="*/ 149 h 193"/>
                <a:gd name="T14" fmla="*/ 0 w 96"/>
                <a:gd name="T15" fmla="*/ 151 h 193"/>
                <a:gd name="T16" fmla="*/ 2 w 96"/>
                <a:gd name="T17" fmla="*/ 127 h 193"/>
                <a:gd name="T18" fmla="*/ 23 w 96"/>
                <a:gd name="T19" fmla="*/ 121 h 193"/>
                <a:gd name="T20" fmla="*/ 21 w 96"/>
                <a:gd name="T21" fmla="*/ 113 h 193"/>
                <a:gd name="T22" fmla="*/ 32 w 96"/>
                <a:gd name="T23" fmla="*/ 106 h 193"/>
                <a:gd name="T24" fmla="*/ 58 w 96"/>
                <a:gd name="T25" fmla="*/ 105 h 193"/>
                <a:gd name="T26" fmla="*/ 59 w 96"/>
                <a:gd name="T27" fmla="*/ 94 h 193"/>
                <a:gd name="T28" fmla="*/ 38 w 96"/>
                <a:gd name="T29" fmla="*/ 87 h 193"/>
                <a:gd name="T30" fmla="*/ 39 w 96"/>
                <a:gd name="T31" fmla="*/ 74 h 193"/>
                <a:gd name="T32" fmla="*/ 20 w 96"/>
                <a:gd name="T33" fmla="*/ 63 h 193"/>
                <a:gd name="T34" fmla="*/ 29 w 96"/>
                <a:gd name="T35" fmla="*/ 26 h 193"/>
                <a:gd name="T36" fmla="*/ 20 w 96"/>
                <a:gd name="T37" fmla="*/ 23 h 193"/>
                <a:gd name="T38" fmla="*/ 30 w 96"/>
                <a:gd name="T39" fmla="*/ 5 h 193"/>
                <a:gd name="T40" fmla="*/ 39 w 96"/>
                <a:gd name="T41" fmla="*/ 0 h 193"/>
                <a:gd name="T42" fmla="*/ 61 w 96"/>
                <a:gd name="T43" fmla="*/ 21 h 193"/>
                <a:gd name="T44" fmla="*/ 74 w 96"/>
                <a:gd name="T45" fmla="*/ 24 h 193"/>
                <a:gd name="T46" fmla="*/ 76 w 96"/>
                <a:gd name="T47" fmla="*/ 41 h 193"/>
                <a:gd name="T48" fmla="*/ 96 w 96"/>
                <a:gd name="T49" fmla="*/ 67 h 193"/>
                <a:gd name="T50" fmla="*/ 96 w 96"/>
                <a:gd name="T51" fmla="*/ 102 h 193"/>
                <a:gd name="T52" fmla="*/ 74 w 96"/>
                <a:gd name="T53" fmla="*/ 151 h 193"/>
                <a:gd name="T54" fmla="*/ 78 w 96"/>
                <a:gd name="T55" fmla="*/ 191 h 193"/>
                <a:gd name="T56" fmla="*/ 61 w 96"/>
                <a:gd name="T57" fmla="*/ 193 h 19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96" h="193">
                  <a:moveTo>
                    <a:pt x="61" y="193"/>
                  </a:moveTo>
                  <a:lnTo>
                    <a:pt x="46" y="192"/>
                  </a:lnTo>
                  <a:lnTo>
                    <a:pt x="32" y="179"/>
                  </a:lnTo>
                  <a:lnTo>
                    <a:pt x="40" y="175"/>
                  </a:lnTo>
                  <a:lnTo>
                    <a:pt x="43" y="141"/>
                  </a:lnTo>
                  <a:lnTo>
                    <a:pt x="18" y="158"/>
                  </a:lnTo>
                  <a:lnTo>
                    <a:pt x="15" y="149"/>
                  </a:lnTo>
                  <a:lnTo>
                    <a:pt x="0" y="151"/>
                  </a:lnTo>
                  <a:lnTo>
                    <a:pt x="2" y="127"/>
                  </a:lnTo>
                  <a:lnTo>
                    <a:pt x="23" y="121"/>
                  </a:lnTo>
                  <a:lnTo>
                    <a:pt x="21" y="113"/>
                  </a:lnTo>
                  <a:lnTo>
                    <a:pt x="32" y="106"/>
                  </a:lnTo>
                  <a:lnTo>
                    <a:pt x="58" y="105"/>
                  </a:lnTo>
                  <a:lnTo>
                    <a:pt x="59" y="94"/>
                  </a:lnTo>
                  <a:lnTo>
                    <a:pt x="38" y="87"/>
                  </a:lnTo>
                  <a:lnTo>
                    <a:pt x="39" y="74"/>
                  </a:lnTo>
                  <a:lnTo>
                    <a:pt x="20" y="63"/>
                  </a:lnTo>
                  <a:lnTo>
                    <a:pt x="29" y="26"/>
                  </a:lnTo>
                  <a:lnTo>
                    <a:pt x="20" y="23"/>
                  </a:lnTo>
                  <a:lnTo>
                    <a:pt x="30" y="5"/>
                  </a:lnTo>
                  <a:lnTo>
                    <a:pt x="39" y="0"/>
                  </a:lnTo>
                  <a:lnTo>
                    <a:pt x="61" y="21"/>
                  </a:lnTo>
                  <a:lnTo>
                    <a:pt x="74" y="24"/>
                  </a:lnTo>
                  <a:lnTo>
                    <a:pt x="76" y="41"/>
                  </a:lnTo>
                  <a:lnTo>
                    <a:pt x="96" y="67"/>
                  </a:lnTo>
                  <a:lnTo>
                    <a:pt x="96" y="102"/>
                  </a:lnTo>
                  <a:lnTo>
                    <a:pt x="74" y="151"/>
                  </a:lnTo>
                  <a:lnTo>
                    <a:pt x="78" y="191"/>
                  </a:lnTo>
                  <a:lnTo>
                    <a:pt x="61" y="193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34" name="Freeform 688">
              <a:extLst>
                <a:ext uri="{FF2B5EF4-FFF2-40B4-BE49-F238E27FC236}">
                  <a16:creationId xmlns:a16="http://schemas.microsoft.com/office/drawing/2014/main" id="{C7BB49E5-F1B1-4EA7-8F90-659C4BB60C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0" y="3177"/>
              <a:ext cx="38" cy="54"/>
            </a:xfrm>
            <a:custGeom>
              <a:avLst/>
              <a:gdLst>
                <a:gd name="T0" fmla="*/ 17 w 38"/>
                <a:gd name="T1" fmla="*/ 54 h 54"/>
                <a:gd name="T2" fmla="*/ 1 w 38"/>
                <a:gd name="T3" fmla="*/ 33 h 54"/>
                <a:gd name="T4" fmla="*/ 12 w 38"/>
                <a:gd name="T5" fmla="*/ 19 h 54"/>
                <a:gd name="T6" fmla="*/ 0 w 38"/>
                <a:gd name="T7" fmla="*/ 15 h 54"/>
                <a:gd name="T8" fmla="*/ 0 w 38"/>
                <a:gd name="T9" fmla="*/ 0 h 54"/>
                <a:gd name="T10" fmla="*/ 19 w 38"/>
                <a:gd name="T11" fmla="*/ 0 h 54"/>
                <a:gd name="T12" fmla="*/ 20 w 38"/>
                <a:gd name="T13" fmla="*/ 2 h 54"/>
                <a:gd name="T14" fmla="*/ 33 w 38"/>
                <a:gd name="T15" fmla="*/ 23 h 54"/>
                <a:gd name="T16" fmla="*/ 38 w 38"/>
                <a:gd name="T17" fmla="*/ 46 h 54"/>
                <a:gd name="T18" fmla="*/ 17 w 38"/>
                <a:gd name="T19" fmla="*/ 54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8" h="54">
                  <a:moveTo>
                    <a:pt x="17" y="54"/>
                  </a:moveTo>
                  <a:lnTo>
                    <a:pt x="1" y="33"/>
                  </a:lnTo>
                  <a:lnTo>
                    <a:pt x="12" y="19"/>
                  </a:lnTo>
                  <a:lnTo>
                    <a:pt x="0" y="15"/>
                  </a:lnTo>
                  <a:lnTo>
                    <a:pt x="0" y="0"/>
                  </a:lnTo>
                  <a:lnTo>
                    <a:pt x="19" y="0"/>
                  </a:lnTo>
                  <a:lnTo>
                    <a:pt x="20" y="2"/>
                  </a:lnTo>
                  <a:lnTo>
                    <a:pt x="33" y="23"/>
                  </a:lnTo>
                  <a:lnTo>
                    <a:pt x="38" y="46"/>
                  </a:lnTo>
                  <a:lnTo>
                    <a:pt x="17" y="5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35" name="Freeform 689">
              <a:extLst>
                <a:ext uri="{FF2B5EF4-FFF2-40B4-BE49-F238E27FC236}">
                  <a16:creationId xmlns:a16="http://schemas.microsoft.com/office/drawing/2014/main" id="{7CA459F8-4C39-4CAD-B61C-B5253B18D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" y="2616"/>
              <a:ext cx="107" cy="118"/>
            </a:xfrm>
            <a:custGeom>
              <a:avLst/>
              <a:gdLst>
                <a:gd name="T0" fmla="*/ 23 w 107"/>
                <a:gd name="T1" fmla="*/ 118 h 118"/>
                <a:gd name="T2" fmla="*/ 10 w 107"/>
                <a:gd name="T3" fmla="*/ 110 h 118"/>
                <a:gd name="T4" fmla="*/ 7 w 107"/>
                <a:gd name="T5" fmla="*/ 88 h 118"/>
                <a:gd name="T6" fmla="*/ 0 w 107"/>
                <a:gd name="T7" fmla="*/ 77 h 118"/>
                <a:gd name="T8" fmla="*/ 23 w 107"/>
                <a:gd name="T9" fmla="*/ 53 h 118"/>
                <a:gd name="T10" fmla="*/ 17 w 107"/>
                <a:gd name="T11" fmla="*/ 0 h 118"/>
                <a:gd name="T12" fmla="*/ 32 w 107"/>
                <a:gd name="T13" fmla="*/ 5 h 118"/>
                <a:gd name="T14" fmla="*/ 43 w 107"/>
                <a:gd name="T15" fmla="*/ 18 h 118"/>
                <a:gd name="T16" fmla="*/ 58 w 107"/>
                <a:gd name="T17" fmla="*/ 22 h 118"/>
                <a:gd name="T18" fmla="*/ 61 w 107"/>
                <a:gd name="T19" fmla="*/ 10 h 118"/>
                <a:gd name="T20" fmla="*/ 65 w 107"/>
                <a:gd name="T21" fmla="*/ 1 h 118"/>
                <a:gd name="T22" fmla="*/ 78 w 107"/>
                <a:gd name="T23" fmla="*/ 18 h 118"/>
                <a:gd name="T24" fmla="*/ 98 w 107"/>
                <a:gd name="T25" fmla="*/ 24 h 118"/>
                <a:gd name="T26" fmla="*/ 107 w 107"/>
                <a:gd name="T27" fmla="*/ 31 h 118"/>
                <a:gd name="T28" fmla="*/ 99 w 107"/>
                <a:gd name="T29" fmla="*/ 41 h 118"/>
                <a:gd name="T30" fmla="*/ 103 w 107"/>
                <a:gd name="T31" fmla="*/ 54 h 118"/>
                <a:gd name="T32" fmla="*/ 98 w 107"/>
                <a:gd name="T33" fmla="*/ 72 h 118"/>
                <a:gd name="T34" fmla="*/ 86 w 107"/>
                <a:gd name="T35" fmla="*/ 84 h 118"/>
                <a:gd name="T36" fmla="*/ 69 w 107"/>
                <a:gd name="T37" fmla="*/ 81 h 118"/>
                <a:gd name="T38" fmla="*/ 62 w 107"/>
                <a:gd name="T39" fmla="*/ 93 h 118"/>
                <a:gd name="T40" fmla="*/ 51 w 107"/>
                <a:gd name="T41" fmla="*/ 83 h 118"/>
                <a:gd name="T42" fmla="*/ 23 w 107"/>
                <a:gd name="T43" fmla="*/ 118 h 1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7" h="118">
                  <a:moveTo>
                    <a:pt x="23" y="118"/>
                  </a:moveTo>
                  <a:lnTo>
                    <a:pt x="10" y="110"/>
                  </a:lnTo>
                  <a:lnTo>
                    <a:pt x="7" y="88"/>
                  </a:lnTo>
                  <a:lnTo>
                    <a:pt x="0" y="77"/>
                  </a:lnTo>
                  <a:lnTo>
                    <a:pt x="23" y="53"/>
                  </a:lnTo>
                  <a:lnTo>
                    <a:pt x="17" y="0"/>
                  </a:lnTo>
                  <a:lnTo>
                    <a:pt x="32" y="5"/>
                  </a:lnTo>
                  <a:lnTo>
                    <a:pt x="43" y="18"/>
                  </a:lnTo>
                  <a:lnTo>
                    <a:pt x="58" y="22"/>
                  </a:lnTo>
                  <a:lnTo>
                    <a:pt x="61" y="10"/>
                  </a:lnTo>
                  <a:lnTo>
                    <a:pt x="65" y="1"/>
                  </a:lnTo>
                  <a:lnTo>
                    <a:pt x="78" y="18"/>
                  </a:lnTo>
                  <a:lnTo>
                    <a:pt x="98" y="24"/>
                  </a:lnTo>
                  <a:lnTo>
                    <a:pt x="107" y="31"/>
                  </a:lnTo>
                  <a:lnTo>
                    <a:pt x="99" y="41"/>
                  </a:lnTo>
                  <a:lnTo>
                    <a:pt x="103" y="54"/>
                  </a:lnTo>
                  <a:lnTo>
                    <a:pt x="98" y="72"/>
                  </a:lnTo>
                  <a:lnTo>
                    <a:pt x="86" y="84"/>
                  </a:lnTo>
                  <a:lnTo>
                    <a:pt x="69" y="81"/>
                  </a:lnTo>
                  <a:lnTo>
                    <a:pt x="62" y="93"/>
                  </a:lnTo>
                  <a:lnTo>
                    <a:pt x="51" y="83"/>
                  </a:lnTo>
                  <a:lnTo>
                    <a:pt x="23" y="11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436" name="Freeform 690">
              <a:extLst>
                <a:ext uri="{FF2B5EF4-FFF2-40B4-BE49-F238E27FC236}">
                  <a16:creationId xmlns:a16="http://schemas.microsoft.com/office/drawing/2014/main" id="{1B055C91-6FC7-41BF-872E-3D052F55F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" y="2573"/>
              <a:ext cx="106" cy="130"/>
            </a:xfrm>
            <a:custGeom>
              <a:avLst/>
              <a:gdLst>
                <a:gd name="T0" fmla="*/ 30 w 106"/>
                <a:gd name="T1" fmla="*/ 130 h 130"/>
                <a:gd name="T2" fmla="*/ 20 w 106"/>
                <a:gd name="T3" fmla="*/ 111 h 130"/>
                <a:gd name="T4" fmla="*/ 0 w 106"/>
                <a:gd name="T5" fmla="*/ 113 h 130"/>
                <a:gd name="T6" fmla="*/ 2 w 106"/>
                <a:gd name="T7" fmla="*/ 58 h 130"/>
                <a:gd name="T8" fmla="*/ 32 w 106"/>
                <a:gd name="T9" fmla="*/ 42 h 130"/>
                <a:gd name="T10" fmla="*/ 15 w 106"/>
                <a:gd name="T11" fmla="*/ 18 h 130"/>
                <a:gd name="T12" fmla="*/ 34 w 106"/>
                <a:gd name="T13" fmla="*/ 0 h 130"/>
                <a:gd name="T14" fmla="*/ 64 w 106"/>
                <a:gd name="T15" fmla="*/ 14 h 130"/>
                <a:gd name="T16" fmla="*/ 83 w 106"/>
                <a:gd name="T17" fmla="*/ 10 h 130"/>
                <a:gd name="T18" fmla="*/ 97 w 106"/>
                <a:gd name="T19" fmla="*/ 16 h 130"/>
                <a:gd name="T20" fmla="*/ 95 w 106"/>
                <a:gd name="T21" fmla="*/ 24 h 130"/>
                <a:gd name="T22" fmla="*/ 78 w 106"/>
                <a:gd name="T23" fmla="*/ 30 h 130"/>
                <a:gd name="T24" fmla="*/ 83 w 106"/>
                <a:gd name="T25" fmla="*/ 44 h 130"/>
                <a:gd name="T26" fmla="*/ 92 w 106"/>
                <a:gd name="T27" fmla="*/ 50 h 130"/>
                <a:gd name="T28" fmla="*/ 92 w 106"/>
                <a:gd name="T29" fmla="*/ 65 h 130"/>
                <a:gd name="T30" fmla="*/ 106 w 106"/>
                <a:gd name="T31" fmla="*/ 74 h 130"/>
                <a:gd name="T32" fmla="*/ 88 w 106"/>
                <a:gd name="T33" fmla="*/ 97 h 130"/>
                <a:gd name="T34" fmla="*/ 78 w 106"/>
                <a:gd name="T35" fmla="*/ 103 h 130"/>
                <a:gd name="T36" fmla="*/ 64 w 106"/>
                <a:gd name="T37" fmla="*/ 120 h 130"/>
                <a:gd name="T38" fmla="*/ 50 w 106"/>
                <a:gd name="T39" fmla="*/ 121 h 130"/>
                <a:gd name="T40" fmla="*/ 30 w 106"/>
                <a:gd name="T41" fmla="*/ 130 h 13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6" h="130">
                  <a:moveTo>
                    <a:pt x="30" y="130"/>
                  </a:moveTo>
                  <a:lnTo>
                    <a:pt x="20" y="111"/>
                  </a:lnTo>
                  <a:lnTo>
                    <a:pt x="0" y="113"/>
                  </a:lnTo>
                  <a:lnTo>
                    <a:pt x="2" y="58"/>
                  </a:lnTo>
                  <a:lnTo>
                    <a:pt x="32" y="42"/>
                  </a:lnTo>
                  <a:lnTo>
                    <a:pt x="15" y="18"/>
                  </a:lnTo>
                  <a:lnTo>
                    <a:pt x="34" y="0"/>
                  </a:lnTo>
                  <a:lnTo>
                    <a:pt x="64" y="14"/>
                  </a:lnTo>
                  <a:lnTo>
                    <a:pt x="83" y="10"/>
                  </a:lnTo>
                  <a:lnTo>
                    <a:pt x="97" y="16"/>
                  </a:lnTo>
                  <a:lnTo>
                    <a:pt x="95" y="24"/>
                  </a:lnTo>
                  <a:lnTo>
                    <a:pt x="78" y="30"/>
                  </a:lnTo>
                  <a:lnTo>
                    <a:pt x="83" y="44"/>
                  </a:lnTo>
                  <a:lnTo>
                    <a:pt x="92" y="50"/>
                  </a:lnTo>
                  <a:lnTo>
                    <a:pt x="92" y="65"/>
                  </a:lnTo>
                  <a:lnTo>
                    <a:pt x="106" y="74"/>
                  </a:lnTo>
                  <a:lnTo>
                    <a:pt x="88" y="97"/>
                  </a:lnTo>
                  <a:lnTo>
                    <a:pt x="78" y="103"/>
                  </a:lnTo>
                  <a:lnTo>
                    <a:pt x="64" y="120"/>
                  </a:lnTo>
                  <a:lnTo>
                    <a:pt x="50" y="121"/>
                  </a:lnTo>
                  <a:lnTo>
                    <a:pt x="30" y="13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</p:grpSp>
      <p:grpSp>
        <p:nvGrpSpPr>
          <p:cNvPr id="634" name="Ryhmä 633">
            <a:extLst>
              <a:ext uri="{FF2B5EF4-FFF2-40B4-BE49-F238E27FC236}">
                <a16:creationId xmlns:a16="http://schemas.microsoft.com/office/drawing/2014/main" id="{80B01243-777C-44E8-8070-8FED25CABAAE}"/>
              </a:ext>
            </a:extLst>
          </p:cNvPr>
          <p:cNvGrpSpPr/>
          <p:nvPr/>
        </p:nvGrpSpPr>
        <p:grpSpPr>
          <a:xfrm>
            <a:off x="1339747" y="1994542"/>
            <a:ext cx="3441229" cy="4063994"/>
            <a:chOff x="770731" y="2325688"/>
            <a:chExt cx="1535113" cy="1812925"/>
          </a:xfrm>
          <a:solidFill>
            <a:schemeClr val="accent1"/>
          </a:solidFill>
        </p:grpSpPr>
        <p:sp>
          <p:nvSpPr>
            <p:cNvPr id="635" name="Freeform 26">
              <a:extLst>
                <a:ext uri="{FF2B5EF4-FFF2-40B4-BE49-F238E27FC236}">
                  <a16:creationId xmlns:a16="http://schemas.microsoft.com/office/drawing/2014/main" id="{85C4A2BB-8C0B-4AE1-90C9-C4C9EA537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731" y="3059113"/>
              <a:ext cx="355600" cy="244475"/>
            </a:xfrm>
            <a:custGeom>
              <a:avLst/>
              <a:gdLst>
                <a:gd name="T0" fmla="*/ 90 w 224"/>
                <a:gd name="T1" fmla="*/ 154 h 154"/>
                <a:gd name="T2" fmla="*/ 77 w 224"/>
                <a:gd name="T3" fmla="*/ 137 h 154"/>
                <a:gd name="T4" fmla="*/ 73 w 224"/>
                <a:gd name="T5" fmla="*/ 134 h 154"/>
                <a:gd name="T6" fmla="*/ 60 w 224"/>
                <a:gd name="T7" fmla="*/ 134 h 154"/>
                <a:gd name="T8" fmla="*/ 50 w 224"/>
                <a:gd name="T9" fmla="*/ 141 h 154"/>
                <a:gd name="T10" fmla="*/ 30 w 224"/>
                <a:gd name="T11" fmla="*/ 141 h 154"/>
                <a:gd name="T12" fmla="*/ 20 w 224"/>
                <a:gd name="T13" fmla="*/ 131 h 154"/>
                <a:gd name="T14" fmla="*/ 10 w 224"/>
                <a:gd name="T15" fmla="*/ 94 h 154"/>
                <a:gd name="T16" fmla="*/ 3 w 224"/>
                <a:gd name="T17" fmla="*/ 67 h 154"/>
                <a:gd name="T18" fmla="*/ 0 w 224"/>
                <a:gd name="T19" fmla="*/ 54 h 154"/>
                <a:gd name="T20" fmla="*/ 6 w 224"/>
                <a:gd name="T21" fmla="*/ 44 h 154"/>
                <a:gd name="T22" fmla="*/ 16 w 224"/>
                <a:gd name="T23" fmla="*/ 30 h 154"/>
                <a:gd name="T24" fmla="*/ 40 w 224"/>
                <a:gd name="T25" fmla="*/ 17 h 154"/>
                <a:gd name="T26" fmla="*/ 70 w 224"/>
                <a:gd name="T27" fmla="*/ 10 h 154"/>
                <a:gd name="T28" fmla="*/ 107 w 224"/>
                <a:gd name="T29" fmla="*/ 0 h 154"/>
                <a:gd name="T30" fmla="*/ 127 w 224"/>
                <a:gd name="T31" fmla="*/ 0 h 154"/>
                <a:gd name="T32" fmla="*/ 150 w 224"/>
                <a:gd name="T33" fmla="*/ 20 h 154"/>
                <a:gd name="T34" fmla="*/ 160 w 224"/>
                <a:gd name="T35" fmla="*/ 30 h 154"/>
                <a:gd name="T36" fmla="*/ 187 w 224"/>
                <a:gd name="T37" fmla="*/ 34 h 154"/>
                <a:gd name="T38" fmla="*/ 207 w 224"/>
                <a:gd name="T39" fmla="*/ 27 h 154"/>
                <a:gd name="T40" fmla="*/ 224 w 224"/>
                <a:gd name="T41" fmla="*/ 37 h 154"/>
                <a:gd name="T42" fmla="*/ 224 w 224"/>
                <a:gd name="T43" fmla="*/ 54 h 154"/>
                <a:gd name="T44" fmla="*/ 214 w 224"/>
                <a:gd name="T45" fmla="*/ 64 h 154"/>
                <a:gd name="T46" fmla="*/ 201 w 224"/>
                <a:gd name="T47" fmla="*/ 71 h 154"/>
                <a:gd name="T48" fmla="*/ 181 w 224"/>
                <a:gd name="T49" fmla="*/ 74 h 154"/>
                <a:gd name="T50" fmla="*/ 170 w 224"/>
                <a:gd name="T51" fmla="*/ 71 h 154"/>
                <a:gd name="T52" fmla="*/ 160 w 224"/>
                <a:gd name="T53" fmla="*/ 60 h 154"/>
                <a:gd name="T54" fmla="*/ 140 w 224"/>
                <a:gd name="T55" fmla="*/ 47 h 154"/>
                <a:gd name="T56" fmla="*/ 127 w 224"/>
                <a:gd name="T57" fmla="*/ 47 h 154"/>
                <a:gd name="T58" fmla="*/ 114 w 224"/>
                <a:gd name="T59" fmla="*/ 60 h 154"/>
                <a:gd name="T60" fmla="*/ 114 w 224"/>
                <a:gd name="T61" fmla="*/ 77 h 154"/>
                <a:gd name="T62" fmla="*/ 127 w 224"/>
                <a:gd name="T63" fmla="*/ 107 h 154"/>
                <a:gd name="T64" fmla="*/ 130 w 224"/>
                <a:gd name="T65" fmla="*/ 131 h 154"/>
                <a:gd name="T66" fmla="*/ 127 w 224"/>
                <a:gd name="T67" fmla="*/ 141 h 154"/>
                <a:gd name="T68" fmla="*/ 117 w 224"/>
                <a:gd name="T69" fmla="*/ 151 h 154"/>
                <a:gd name="T70" fmla="*/ 110 w 224"/>
                <a:gd name="T71" fmla="*/ 154 h 154"/>
                <a:gd name="T72" fmla="*/ 90 w 224"/>
                <a:gd name="T73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4" h="154">
                  <a:moveTo>
                    <a:pt x="90" y="154"/>
                  </a:moveTo>
                  <a:lnTo>
                    <a:pt x="77" y="137"/>
                  </a:lnTo>
                  <a:lnTo>
                    <a:pt x="73" y="134"/>
                  </a:lnTo>
                  <a:lnTo>
                    <a:pt x="60" y="134"/>
                  </a:lnTo>
                  <a:lnTo>
                    <a:pt x="50" y="141"/>
                  </a:lnTo>
                  <a:lnTo>
                    <a:pt x="30" y="141"/>
                  </a:lnTo>
                  <a:lnTo>
                    <a:pt x="20" y="131"/>
                  </a:lnTo>
                  <a:lnTo>
                    <a:pt x="10" y="94"/>
                  </a:lnTo>
                  <a:lnTo>
                    <a:pt x="3" y="67"/>
                  </a:lnTo>
                  <a:lnTo>
                    <a:pt x="0" y="54"/>
                  </a:lnTo>
                  <a:lnTo>
                    <a:pt x="6" y="44"/>
                  </a:lnTo>
                  <a:lnTo>
                    <a:pt x="16" y="30"/>
                  </a:lnTo>
                  <a:lnTo>
                    <a:pt x="40" y="17"/>
                  </a:lnTo>
                  <a:lnTo>
                    <a:pt x="70" y="10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150" y="20"/>
                  </a:lnTo>
                  <a:lnTo>
                    <a:pt x="160" y="30"/>
                  </a:lnTo>
                  <a:lnTo>
                    <a:pt x="187" y="34"/>
                  </a:lnTo>
                  <a:lnTo>
                    <a:pt x="207" y="27"/>
                  </a:lnTo>
                  <a:lnTo>
                    <a:pt x="224" y="37"/>
                  </a:lnTo>
                  <a:lnTo>
                    <a:pt x="224" y="54"/>
                  </a:lnTo>
                  <a:lnTo>
                    <a:pt x="214" y="64"/>
                  </a:lnTo>
                  <a:lnTo>
                    <a:pt x="201" y="71"/>
                  </a:lnTo>
                  <a:lnTo>
                    <a:pt x="181" y="74"/>
                  </a:lnTo>
                  <a:lnTo>
                    <a:pt x="170" y="71"/>
                  </a:lnTo>
                  <a:lnTo>
                    <a:pt x="160" y="60"/>
                  </a:lnTo>
                  <a:lnTo>
                    <a:pt x="140" y="47"/>
                  </a:lnTo>
                  <a:lnTo>
                    <a:pt x="127" y="47"/>
                  </a:lnTo>
                  <a:lnTo>
                    <a:pt x="114" y="60"/>
                  </a:lnTo>
                  <a:lnTo>
                    <a:pt x="114" y="77"/>
                  </a:lnTo>
                  <a:lnTo>
                    <a:pt x="127" y="107"/>
                  </a:lnTo>
                  <a:lnTo>
                    <a:pt x="130" y="131"/>
                  </a:lnTo>
                  <a:lnTo>
                    <a:pt x="127" y="141"/>
                  </a:lnTo>
                  <a:lnTo>
                    <a:pt x="117" y="151"/>
                  </a:lnTo>
                  <a:lnTo>
                    <a:pt x="110" y="154"/>
                  </a:lnTo>
                  <a:lnTo>
                    <a:pt x="90" y="154"/>
                  </a:lnTo>
                  <a:close/>
                </a:path>
              </a:pathLst>
            </a:custGeom>
            <a:grpFill/>
            <a:ln w="1111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>
                <a:ea typeface="MS PGothic" panose="020B0600070205080204" pitchFamily="34" charset="-128"/>
              </a:endParaRPr>
            </a:p>
          </p:txBody>
        </p:sp>
        <p:sp>
          <p:nvSpPr>
            <p:cNvPr id="636" name="Freeform 94">
              <a:extLst>
                <a:ext uri="{FF2B5EF4-FFF2-40B4-BE49-F238E27FC236}">
                  <a16:creationId xmlns:a16="http://schemas.microsoft.com/office/drawing/2014/main" id="{BCE146F3-FF93-4E98-969C-78E7E99DEF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6043" y="3330575"/>
              <a:ext cx="212725" cy="165100"/>
            </a:xfrm>
            <a:custGeom>
              <a:avLst/>
              <a:gdLst>
                <a:gd name="T0" fmla="*/ 100 w 134"/>
                <a:gd name="T1" fmla="*/ 104 h 104"/>
                <a:gd name="T2" fmla="*/ 53 w 134"/>
                <a:gd name="T3" fmla="*/ 100 h 104"/>
                <a:gd name="T4" fmla="*/ 6 w 134"/>
                <a:gd name="T5" fmla="*/ 54 h 104"/>
                <a:gd name="T6" fmla="*/ 0 w 134"/>
                <a:gd name="T7" fmla="*/ 23 h 104"/>
                <a:gd name="T8" fmla="*/ 30 w 134"/>
                <a:gd name="T9" fmla="*/ 0 h 104"/>
                <a:gd name="T10" fmla="*/ 83 w 134"/>
                <a:gd name="T11" fmla="*/ 3 h 104"/>
                <a:gd name="T12" fmla="*/ 134 w 134"/>
                <a:gd name="T13" fmla="*/ 43 h 104"/>
                <a:gd name="T14" fmla="*/ 100 w 134"/>
                <a:gd name="T1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4" h="104">
                  <a:moveTo>
                    <a:pt x="100" y="104"/>
                  </a:moveTo>
                  <a:lnTo>
                    <a:pt x="53" y="100"/>
                  </a:lnTo>
                  <a:lnTo>
                    <a:pt x="6" y="54"/>
                  </a:lnTo>
                  <a:lnTo>
                    <a:pt x="0" y="23"/>
                  </a:lnTo>
                  <a:lnTo>
                    <a:pt x="30" y="0"/>
                  </a:lnTo>
                  <a:lnTo>
                    <a:pt x="83" y="3"/>
                  </a:lnTo>
                  <a:lnTo>
                    <a:pt x="134" y="43"/>
                  </a:lnTo>
                  <a:lnTo>
                    <a:pt x="100" y="104"/>
                  </a:lnTo>
                  <a:close/>
                </a:path>
              </a:pathLst>
            </a:custGeom>
            <a:grpFill/>
            <a:ln w="1111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>
                <a:ea typeface="MS PGothic" panose="020B0600070205080204" pitchFamily="34" charset="-128"/>
              </a:endParaRPr>
            </a:p>
          </p:txBody>
        </p:sp>
        <p:sp>
          <p:nvSpPr>
            <p:cNvPr id="637" name="Freeform 146">
              <a:extLst>
                <a:ext uri="{FF2B5EF4-FFF2-40B4-BE49-F238E27FC236}">
                  <a16:creationId xmlns:a16="http://schemas.microsoft.com/office/drawing/2014/main" id="{65792F5A-A8C7-4230-83FB-173AF3C90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956" y="3416300"/>
              <a:ext cx="792163" cy="722313"/>
            </a:xfrm>
            <a:custGeom>
              <a:avLst/>
              <a:gdLst>
                <a:gd name="T0" fmla="*/ 462 w 499"/>
                <a:gd name="T1" fmla="*/ 455 h 455"/>
                <a:gd name="T2" fmla="*/ 328 w 499"/>
                <a:gd name="T3" fmla="*/ 368 h 455"/>
                <a:gd name="T4" fmla="*/ 251 w 499"/>
                <a:gd name="T5" fmla="*/ 395 h 455"/>
                <a:gd name="T6" fmla="*/ 154 w 499"/>
                <a:gd name="T7" fmla="*/ 274 h 455"/>
                <a:gd name="T8" fmla="*/ 0 w 499"/>
                <a:gd name="T9" fmla="*/ 160 h 455"/>
                <a:gd name="T10" fmla="*/ 47 w 499"/>
                <a:gd name="T11" fmla="*/ 90 h 455"/>
                <a:gd name="T12" fmla="*/ 64 w 499"/>
                <a:gd name="T13" fmla="*/ 43 h 455"/>
                <a:gd name="T14" fmla="*/ 64 w 499"/>
                <a:gd name="T15" fmla="*/ 43 h 455"/>
                <a:gd name="T16" fmla="*/ 67 w 499"/>
                <a:gd name="T17" fmla="*/ 53 h 455"/>
                <a:gd name="T18" fmla="*/ 84 w 499"/>
                <a:gd name="T19" fmla="*/ 53 h 455"/>
                <a:gd name="T20" fmla="*/ 94 w 499"/>
                <a:gd name="T21" fmla="*/ 46 h 455"/>
                <a:gd name="T22" fmla="*/ 104 w 499"/>
                <a:gd name="T23" fmla="*/ 33 h 455"/>
                <a:gd name="T24" fmla="*/ 101 w 499"/>
                <a:gd name="T25" fmla="*/ 13 h 455"/>
                <a:gd name="T26" fmla="*/ 97 w 499"/>
                <a:gd name="T27" fmla="*/ 3 h 455"/>
                <a:gd name="T28" fmla="*/ 127 w 499"/>
                <a:gd name="T29" fmla="*/ 0 h 455"/>
                <a:gd name="T30" fmla="*/ 174 w 499"/>
                <a:gd name="T31" fmla="*/ 46 h 455"/>
                <a:gd name="T32" fmla="*/ 161 w 499"/>
                <a:gd name="T33" fmla="*/ 90 h 455"/>
                <a:gd name="T34" fmla="*/ 194 w 499"/>
                <a:gd name="T35" fmla="*/ 174 h 455"/>
                <a:gd name="T36" fmla="*/ 147 w 499"/>
                <a:gd name="T37" fmla="*/ 194 h 455"/>
                <a:gd name="T38" fmla="*/ 191 w 499"/>
                <a:gd name="T39" fmla="*/ 257 h 455"/>
                <a:gd name="T40" fmla="*/ 245 w 499"/>
                <a:gd name="T41" fmla="*/ 324 h 455"/>
                <a:gd name="T42" fmla="*/ 265 w 499"/>
                <a:gd name="T43" fmla="*/ 304 h 455"/>
                <a:gd name="T44" fmla="*/ 238 w 499"/>
                <a:gd name="T45" fmla="*/ 267 h 455"/>
                <a:gd name="T46" fmla="*/ 261 w 499"/>
                <a:gd name="T47" fmla="*/ 244 h 455"/>
                <a:gd name="T48" fmla="*/ 355 w 499"/>
                <a:gd name="T49" fmla="*/ 344 h 455"/>
                <a:gd name="T50" fmla="*/ 402 w 499"/>
                <a:gd name="T51" fmla="*/ 328 h 455"/>
                <a:gd name="T52" fmla="*/ 338 w 499"/>
                <a:gd name="T53" fmla="*/ 261 h 455"/>
                <a:gd name="T54" fmla="*/ 368 w 499"/>
                <a:gd name="T55" fmla="*/ 231 h 455"/>
                <a:gd name="T56" fmla="*/ 442 w 499"/>
                <a:gd name="T57" fmla="*/ 318 h 455"/>
                <a:gd name="T58" fmla="*/ 499 w 499"/>
                <a:gd name="T59" fmla="*/ 438 h 455"/>
                <a:gd name="T60" fmla="*/ 462 w 499"/>
                <a:gd name="T61" fmla="*/ 455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9" h="455">
                  <a:moveTo>
                    <a:pt x="462" y="455"/>
                  </a:moveTo>
                  <a:lnTo>
                    <a:pt x="328" y="368"/>
                  </a:lnTo>
                  <a:lnTo>
                    <a:pt x="251" y="395"/>
                  </a:lnTo>
                  <a:lnTo>
                    <a:pt x="154" y="274"/>
                  </a:lnTo>
                  <a:lnTo>
                    <a:pt x="0" y="160"/>
                  </a:lnTo>
                  <a:lnTo>
                    <a:pt x="47" y="90"/>
                  </a:lnTo>
                  <a:lnTo>
                    <a:pt x="64" y="43"/>
                  </a:lnTo>
                  <a:lnTo>
                    <a:pt x="64" y="43"/>
                  </a:lnTo>
                  <a:lnTo>
                    <a:pt x="67" y="53"/>
                  </a:lnTo>
                  <a:lnTo>
                    <a:pt x="84" y="53"/>
                  </a:lnTo>
                  <a:lnTo>
                    <a:pt x="94" y="46"/>
                  </a:lnTo>
                  <a:lnTo>
                    <a:pt x="104" y="33"/>
                  </a:lnTo>
                  <a:lnTo>
                    <a:pt x="101" y="13"/>
                  </a:lnTo>
                  <a:lnTo>
                    <a:pt x="97" y="3"/>
                  </a:lnTo>
                  <a:lnTo>
                    <a:pt x="127" y="0"/>
                  </a:lnTo>
                  <a:lnTo>
                    <a:pt x="174" y="46"/>
                  </a:lnTo>
                  <a:lnTo>
                    <a:pt x="161" y="90"/>
                  </a:lnTo>
                  <a:lnTo>
                    <a:pt x="194" y="174"/>
                  </a:lnTo>
                  <a:lnTo>
                    <a:pt x="147" y="194"/>
                  </a:lnTo>
                  <a:lnTo>
                    <a:pt x="191" y="257"/>
                  </a:lnTo>
                  <a:lnTo>
                    <a:pt x="245" y="324"/>
                  </a:lnTo>
                  <a:lnTo>
                    <a:pt x="265" y="304"/>
                  </a:lnTo>
                  <a:lnTo>
                    <a:pt x="238" y="267"/>
                  </a:lnTo>
                  <a:lnTo>
                    <a:pt x="261" y="244"/>
                  </a:lnTo>
                  <a:lnTo>
                    <a:pt x="355" y="344"/>
                  </a:lnTo>
                  <a:lnTo>
                    <a:pt x="402" y="328"/>
                  </a:lnTo>
                  <a:lnTo>
                    <a:pt x="338" y="261"/>
                  </a:lnTo>
                  <a:lnTo>
                    <a:pt x="368" y="231"/>
                  </a:lnTo>
                  <a:lnTo>
                    <a:pt x="442" y="318"/>
                  </a:lnTo>
                  <a:lnTo>
                    <a:pt x="499" y="438"/>
                  </a:lnTo>
                  <a:lnTo>
                    <a:pt x="462" y="455"/>
                  </a:lnTo>
                  <a:close/>
                </a:path>
              </a:pathLst>
            </a:custGeom>
            <a:grpFill/>
            <a:ln w="1111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>
                <a:ea typeface="MS PGothic" panose="020B0600070205080204" pitchFamily="34" charset="-128"/>
              </a:endParaRPr>
            </a:p>
          </p:txBody>
        </p:sp>
        <p:sp>
          <p:nvSpPr>
            <p:cNvPr id="638" name="Freeform 152">
              <a:extLst>
                <a:ext uri="{FF2B5EF4-FFF2-40B4-BE49-F238E27FC236}">
                  <a16:creationId xmlns:a16="http://schemas.microsoft.com/office/drawing/2014/main" id="{5F04E047-6ACA-43F2-8723-398380A3D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731" y="3367088"/>
              <a:ext cx="250825" cy="303213"/>
            </a:xfrm>
            <a:custGeom>
              <a:avLst/>
              <a:gdLst>
                <a:gd name="T0" fmla="*/ 94 w 158"/>
                <a:gd name="T1" fmla="*/ 191 h 191"/>
                <a:gd name="T2" fmla="*/ 0 w 158"/>
                <a:gd name="T3" fmla="*/ 108 h 191"/>
                <a:gd name="T4" fmla="*/ 21 w 158"/>
                <a:gd name="T5" fmla="*/ 34 h 191"/>
                <a:gd name="T6" fmla="*/ 24 w 158"/>
                <a:gd name="T7" fmla="*/ 10 h 191"/>
                <a:gd name="T8" fmla="*/ 24 w 158"/>
                <a:gd name="T9" fmla="*/ 7 h 191"/>
                <a:gd name="T10" fmla="*/ 27 w 158"/>
                <a:gd name="T11" fmla="*/ 4 h 191"/>
                <a:gd name="T12" fmla="*/ 74 w 158"/>
                <a:gd name="T13" fmla="*/ 0 h 191"/>
                <a:gd name="T14" fmla="*/ 108 w 158"/>
                <a:gd name="T15" fmla="*/ 14 h 191"/>
                <a:gd name="T16" fmla="*/ 138 w 158"/>
                <a:gd name="T17" fmla="*/ 37 h 191"/>
                <a:gd name="T18" fmla="*/ 151 w 158"/>
                <a:gd name="T19" fmla="*/ 54 h 191"/>
                <a:gd name="T20" fmla="*/ 151 w 158"/>
                <a:gd name="T21" fmla="*/ 64 h 191"/>
                <a:gd name="T22" fmla="*/ 158 w 158"/>
                <a:gd name="T23" fmla="*/ 74 h 191"/>
                <a:gd name="T24" fmla="*/ 141 w 158"/>
                <a:gd name="T25" fmla="*/ 121 h 191"/>
                <a:gd name="T26" fmla="*/ 94 w 158"/>
                <a:gd name="T27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8" h="191">
                  <a:moveTo>
                    <a:pt x="94" y="191"/>
                  </a:moveTo>
                  <a:lnTo>
                    <a:pt x="0" y="108"/>
                  </a:lnTo>
                  <a:lnTo>
                    <a:pt x="21" y="34"/>
                  </a:lnTo>
                  <a:lnTo>
                    <a:pt x="24" y="10"/>
                  </a:lnTo>
                  <a:lnTo>
                    <a:pt x="24" y="7"/>
                  </a:lnTo>
                  <a:lnTo>
                    <a:pt x="27" y="4"/>
                  </a:lnTo>
                  <a:lnTo>
                    <a:pt x="74" y="0"/>
                  </a:lnTo>
                  <a:lnTo>
                    <a:pt x="108" y="14"/>
                  </a:lnTo>
                  <a:lnTo>
                    <a:pt x="138" y="37"/>
                  </a:lnTo>
                  <a:lnTo>
                    <a:pt x="151" y="54"/>
                  </a:lnTo>
                  <a:lnTo>
                    <a:pt x="151" y="64"/>
                  </a:lnTo>
                  <a:lnTo>
                    <a:pt x="158" y="74"/>
                  </a:lnTo>
                  <a:lnTo>
                    <a:pt x="141" y="121"/>
                  </a:lnTo>
                  <a:lnTo>
                    <a:pt x="94" y="191"/>
                  </a:lnTo>
                  <a:close/>
                </a:path>
              </a:pathLst>
            </a:custGeom>
            <a:grpFill/>
            <a:ln w="1111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>
                <a:ea typeface="MS PGothic" panose="020B0600070205080204" pitchFamily="34" charset="-128"/>
              </a:endParaRPr>
            </a:p>
          </p:txBody>
        </p:sp>
        <p:sp>
          <p:nvSpPr>
            <p:cNvPr id="639" name="Freeform 166">
              <a:extLst>
                <a:ext uri="{FF2B5EF4-FFF2-40B4-BE49-F238E27FC236}">
                  <a16:creationId xmlns:a16="http://schemas.microsoft.com/office/drawing/2014/main" id="{DB6F48EB-302F-44AA-AA11-93C087F2A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293" y="3282950"/>
              <a:ext cx="500063" cy="828675"/>
            </a:xfrm>
            <a:custGeom>
              <a:avLst/>
              <a:gdLst>
                <a:gd name="T0" fmla="*/ 238 w 315"/>
                <a:gd name="T1" fmla="*/ 522 h 522"/>
                <a:gd name="T2" fmla="*/ 181 w 315"/>
                <a:gd name="T3" fmla="*/ 402 h 522"/>
                <a:gd name="T4" fmla="*/ 107 w 315"/>
                <a:gd name="T5" fmla="*/ 315 h 522"/>
                <a:gd name="T6" fmla="*/ 107 w 315"/>
                <a:gd name="T7" fmla="*/ 271 h 522"/>
                <a:gd name="T8" fmla="*/ 0 w 315"/>
                <a:gd name="T9" fmla="*/ 90 h 522"/>
                <a:gd name="T10" fmla="*/ 41 w 315"/>
                <a:gd name="T11" fmla="*/ 87 h 522"/>
                <a:gd name="T12" fmla="*/ 138 w 315"/>
                <a:gd name="T13" fmla="*/ 0 h 522"/>
                <a:gd name="T14" fmla="*/ 191 w 315"/>
                <a:gd name="T15" fmla="*/ 33 h 522"/>
                <a:gd name="T16" fmla="*/ 235 w 315"/>
                <a:gd name="T17" fmla="*/ 77 h 522"/>
                <a:gd name="T18" fmla="*/ 285 w 315"/>
                <a:gd name="T19" fmla="*/ 140 h 522"/>
                <a:gd name="T20" fmla="*/ 278 w 315"/>
                <a:gd name="T21" fmla="*/ 194 h 522"/>
                <a:gd name="T22" fmla="*/ 198 w 315"/>
                <a:gd name="T23" fmla="*/ 144 h 522"/>
                <a:gd name="T24" fmla="*/ 191 w 315"/>
                <a:gd name="T25" fmla="*/ 167 h 522"/>
                <a:gd name="T26" fmla="*/ 241 w 315"/>
                <a:gd name="T27" fmla="*/ 241 h 522"/>
                <a:gd name="T28" fmla="*/ 282 w 315"/>
                <a:gd name="T29" fmla="*/ 335 h 522"/>
                <a:gd name="T30" fmla="*/ 215 w 315"/>
                <a:gd name="T31" fmla="*/ 355 h 522"/>
                <a:gd name="T32" fmla="*/ 248 w 315"/>
                <a:gd name="T33" fmla="*/ 402 h 522"/>
                <a:gd name="T34" fmla="*/ 312 w 315"/>
                <a:gd name="T35" fmla="*/ 371 h 522"/>
                <a:gd name="T36" fmla="*/ 315 w 315"/>
                <a:gd name="T37" fmla="*/ 432 h 522"/>
                <a:gd name="T38" fmla="*/ 238 w 315"/>
                <a:gd name="T39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5" h="522">
                  <a:moveTo>
                    <a:pt x="238" y="522"/>
                  </a:moveTo>
                  <a:lnTo>
                    <a:pt x="181" y="402"/>
                  </a:lnTo>
                  <a:lnTo>
                    <a:pt x="107" y="315"/>
                  </a:lnTo>
                  <a:lnTo>
                    <a:pt x="107" y="271"/>
                  </a:lnTo>
                  <a:lnTo>
                    <a:pt x="0" y="90"/>
                  </a:lnTo>
                  <a:lnTo>
                    <a:pt x="41" y="87"/>
                  </a:lnTo>
                  <a:lnTo>
                    <a:pt x="138" y="0"/>
                  </a:lnTo>
                  <a:lnTo>
                    <a:pt x="191" y="33"/>
                  </a:lnTo>
                  <a:lnTo>
                    <a:pt x="235" y="77"/>
                  </a:lnTo>
                  <a:lnTo>
                    <a:pt x="285" y="140"/>
                  </a:lnTo>
                  <a:lnTo>
                    <a:pt x="278" y="194"/>
                  </a:lnTo>
                  <a:lnTo>
                    <a:pt x="198" y="144"/>
                  </a:lnTo>
                  <a:lnTo>
                    <a:pt x="191" y="167"/>
                  </a:lnTo>
                  <a:lnTo>
                    <a:pt x="241" y="241"/>
                  </a:lnTo>
                  <a:lnTo>
                    <a:pt x="282" y="335"/>
                  </a:lnTo>
                  <a:lnTo>
                    <a:pt x="215" y="355"/>
                  </a:lnTo>
                  <a:lnTo>
                    <a:pt x="248" y="402"/>
                  </a:lnTo>
                  <a:lnTo>
                    <a:pt x="312" y="371"/>
                  </a:lnTo>
                  <a:lnTo>
                    <a:pt x="315" y="432"/>
                  </a:lnTo>
                  <a:lnTo>
                    <a:pt x="238" y="522"/>
                  </a:lnTo>
                  <a:close/>
                </a:path>
              </a:pathLst>
            </a:custGeom>
            <a:grpFill/>
            <a:ln w="1111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>
                <a:ea typeface="MS PGothic" panose="020B0600070205080204" pitchFamily="34" charset="-128"/>
              </a:endParaRPr>
            </a:p>
          </p:txBody>
        </p:sp>
        <p:sp>
          <p:nvSpPr>
            <p:cNvPr id="640" name="Freeform 188">
              <a:extLst>
                <a:ext uri="{FF2B5EF4-FFF2-40B4-BE49-F238E27FC236}">
                  <a16:creationId xmlns:a16="http://schemas.microsoft.com/office/drawing/2014/main" id="{584FC3BC-FC09-43D9-BE54-F195844792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80306" y="2325688"/>
              <a:ext cx="1125538" cy="1179513"/>
            </a:xfrm>
            <a:custGeom>
              <a:avLst/>
              <a:gdLst>
                <a:gd name="T0" fmla="*/ 16 w 709"/>
                <a:gd name="T1" fmla="*/ 476 h 743"/>
                <a:gd name="T2" fmla="*/ 0 w 709"/>
                <a:gd name="T3" fmla="*/ 456 h 743"/>
                <a:gd name="T4" fmla="*/ 6 w 709"/>
                <a:gd name="T5" fmla="*/ 442 h 743"/>
                <a:gd name="T6" fmla="*/ 40 w 709"/>
                <a:gd name="T7" fmla="*/ 452 h 743"/>
                <a:gd name="T8" fmla="*/ 40 w 709"/>
                <a:gd name="T9" fmla="*/ 476 h 743"/>
                <a:gd name="T10" fmla="*/ 492 w 709"/>
                <a:gd name="T11" fmla="*/ 680 h 743"/>
                <a:gd name="T12" fmla="*/ 395 w 709"/>
                <a:gd name="T13" fmla="*/ 603 h 743"/>
                <a:gd name="T14" fmla="*/ 257 w 709"/>
                <a:gd name="T15" fmla="*/ 693 h 743"/>
                <a:gd name="T16" fmla="*/ 200 w 709"/>
                <a:gd name="T17" fmla="*/ 636 h 743"/>
                <a:gd name="T18" fmla="*/ 117 w 709"/>
                <a:gd name="T19" fmla="*/ 656 h 743"/>
                <a:gd name="T20" fmla="*/ 93 w 709"/>
                <a:gd name="T21" fmla="*/ 690 h 743"/>
                <a:gd name="T22" fmla="*/ 50 w 709"/>
                <a:gd name="T23" fmla="*/ 646 h 743"/>
                <a:gd name="T24" fmla="*/ 16 w 709"/>
                <a:gd name="T25" fmla="*/ 586 h 743"/>
                <a:gd name="T26" fmla="*/ 33 w 709"/>
                <a:gd name="T27" fmla="*/ 563 h 743"/>
                <a:gd name="T28" fmla="*/ 56 w 709"/>
                <a:gd name="T29" fmla="*/ 573 h 743"/>
                <a:gd name="T30" fmla="*/ 103 w 709"/>
                <a:gd name="T31" fmla="*/ 606 h 743"/>
                <a:gd name="T32" fmla="*/ 140 w 709"/>
                <a:gd name="T33" fmla="*/ 610 h 743"/>
                <a:gd name="T34" fmla="*/ 147 w 709"/>
                <a:gd name="T35" fmla="*/ 589 h 743"/>
                <a:gd name="T36" fmla="*/ 110 w 709"/>
                <a:gd name="T37" fmla="*/ 553 h 743"/>
                <a:gd name="T38" fmla="*/ 100 w 709"/>
                <a:gd name="T39" fmla="*/ 486 h 743"/>
                <a:gd name="T40" fmla="*/ 87 w 709"/>
                <a:gd name="T41" fmla="*/ 459 h 743"/>
                <a:gd name="T42" fmla="*/ 53 w 709"/>
                <a:gd name="T43" fmla="*/ 432 h 743"/>
                <a:gd name="T44" fmla="*/ 33 w 709"/>
                <a:gd name="T45" fmla="*/ 409 h 743"/>
                <a:gd name="T46" fmla="*/ 50 w 709"/>
                <a:gd name="T47" fmla="*/ 382 h 743"/>
                <a:gd name="T48" fmla="*/ 63 w 709"/>
                <a:gd name="T49" fmla="*/ 345 h 743"/>
                <a:gd name="T50" fmla="*/ 60 w 709"/>
                <a:gd name="T51" fmla="*/ 308 h 743"/>
                <a:gd name="T52" fmla="*/ 180 w 709"/>
                <a:gd name="T53" fmla="*/ 312 h 743"/>
                <a:gd name="T54" fmla="*/ 261 w 709"/>
                <a:gd name="T55" fmla="*/ 295 h 743"/>
                <a:gd name="T56" fmla="*/ 224 w 709"/>
                <a:gd name="T57" fmla="*/ 181 h 743"/>
                <a:gd name="T58" fmla="*/ 448 w 709"/>
                <a:gd name="T59" fmla="*/ 0 h 743"/>
                <a:gd name="T60" fmla="*/ 562 w 709"/>
                <a:gd name="T61" fmla="*/ 221 h 743"/>
                <a:gd name="T62" fmla="*/ 512 w 709"/>
                <a:gd name="T63" fmla="*/ 372 h 743"/>
                <a:gd name="T64" fmla="*/ 642 w 709"/>
                <a:gd name="T65" fmla="*/ 526 h 743"/>
                <a:gd name="T66" fmla="*/ 662 w 709"/>
                <a:gd name="T67" fmla="*/ 697 h 743"/>
                <a:gd name="T68" fmla="*/ 589 w 709"/>
                <a:gd name="T69" fmla="*/ 727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09" h="743">
                  <a:moveTo>
                    <a:pt x="40" y="476"/>
                  </a:moveTo>
                  <a:lnTo>
                    <a:pt x="16" y="476"/>
                  </a:lnTo>
                  <a:lnTo>
                    <a:pt x="3" y="462"/>
                  </a:lnTo>
                  <a:lnTo>
                    <a:pt x="0" y="456"/>
                  </a:lnTo>
                  <a:lnTo>
                    <a:pt x="0" y="452"/>
                  </a:lnTo>
                  <a:lnTo>
                    <a:pt x="6" y="442"/>
                  </a:lnTo>
                  <a:lnTo>
                    <a:pt x="20" y="442"/>
                  </a:lnTo>
                  <a:lnTo>
                    <a:pt x="40" y="452"/>
                  </a:lnTo>
                  <a:lnTo>
                    <a:pt x="46" y="469"/>
                  </a:lnTo>
                  <a:lnTo>
                    <a:pt x="40" y="476"/>
                  </a:lnTo>
                  <a:close/>
                  <a:moveTo>
                    <a:pt x="542" y="743"/>
                  </a:moveTo>
                  <a:lnTo>
                    <a:pt x="492" y="680"/>
                  </a:lnTo>
                  <a:lnTo>
                    <a:pt x="448" y="636"/>
                  </a:lnTo>
                  <a:lnTo>
                    <a:pt x="395" y="603"/>
                  </a:lnTo>
                  <a:lnTo>
                    <a:pt x="298" y="690"/>
                  </a:lnTo>
                  <a:lnTo>
                    <a:pt x="257" y="693"/>
                  </a:lnTo>
                  <a:lnTo>
                    <a:pt x="251" y="676"/>
                  </a:lnTo>
                  <a:lnTo>
                    <a:pt x="200" y="636"/>
                  </a:lnTo>
                  <a:lnTo>
                    <a:pt x="147" y="633"/>
                  </a:lnTo>
                  <a:lnTo>
                    <a:pt x="117" y="656"/>
                  </a:lnTo>
                  <a:lnTo>
                    <a:pt x="123" y="687"/>
                  </a:lnTo>
                  <a:lnTo>
                    <a:pt x="93" y="690"/>
                  </a:lnTo>
                  <a:lnTo>
                    <a:pt x="90" y="673"/>
                  </a:lnTo>
                  <a:lnTo>
                    <a:pt x="50" y="646"/>
                  </a:lnTo>
                  <a:lnTo>
                    <a:pt x="26" y="616"/>
                  </a:lnTo>
                  <a:lnTo>
                    <a:pt x="16" y="586"/>
                  </a:lnTo>
                  <a:lnTo>
                    <a:pt x="23" y="566"/>
                  </a:lnTo>
                  <a:lnTo>
                    <a:pt x="33" y="563"/>
                  </a:lnTo>
                  <a:lnTo>
                    <a:pt x="43" y="563"/>
                  </a:lnTo>
                  <a:lnTo>
                    <a:pt x="56" y="573"/>
                  </a:lnTo>
                  <a:lnTo>
                    <a:pt x="73" y="583"/>
                  </a:lnTo>
                  <a:lnTo>
                    <a:pt x="103" y="606"/>
                  </a:lnTo>
                  <a:lnTo>
                    <a:pt x="130" y="610"/>
                  </a:lnTo>
                  <a:lnTo>
                    <a:pt x="140" y="610"/>
                  </a:lnTo>
                  <a:lnTo>
                    <a:pt x="147" y="606"/>
                  </a:lnTo>
                  <a:lnTo>
                    <a:pt x="147" y="589"/>
                  </a:lnTo>
                  <a:lnTo>
                    <a:pt x="113" y="556"/>
                  </a:lnTo>
                  <a:lnTo>
                    <a:pt x="110" y="553"/>
                  </a:lnTo>
                  <a:lnTo>
                    <a:pt x="100" y="499"/>
                  </a:lnTo>
                  <a:lnTo>
                    <a:pt x="100" y="486"/>
                  </a:lnTo>
                  <a:lnTo>
                    <a:pt x="97" y="479"/>
                  </a:lnTo>
                  <a:lnTo>
                    <a:pt x="87" y="459"/>
                  </a:lnTo>
                  <a:lnTo>
                    <a:pt x="73" y="442"/>
                  </a:lnTo>
                  <a:lnTo>
                    <a:pt x="53" y="432"/>
                  </a:lnTo>
                  <a:lnTo>
                    <a:pt x="43" y="425"/>
                  </a:lnTo>
                  <a:lnTo>
                    <a:pt x="33" y="409"/>
                  </a:lnTo>
                  <a:lnTo>
                    <a:pt x="36" y="392"/>
                  </a:lnTo>
                  <a:lnTo>
                    <a:pt x="50" y="382"/>
                  </a:lnTo>
                  <a:lnTo>
                    <a:pt x="60" y="362"/>
                  </a:lnTo>
                  <a:lnTo>
                    <a:pt x="63" y="345"/>
                  </a:lnTo>
                  <a:lnTo>
                    <a:pt x="60" y="335"/>
                  </a:lnTo>
                  <a:lnTo>
                    <a:pt x="60" y="308"/>
                  </a:lnTo>
                  <a:lnTo>
                    <a:pt x="77" y="298"/>
                  </a:lnTo>
                  <a:lnTo>
                    <a:pt x="180" y="312"/>
                  </a:lnTo>
                  <a:lnTo>
                    <a:pt x="227" y="325"/>
                  </a:lnTo>
                  <a:lnTo>
                    <a:pt x="261" y="295"/>
                  </a:lnTo>
                  <a:lnTo>
                    <a:pt x="207" y="211"/>
                  </a:lnTo>
                  <a:lnTo>
                    <a:pt x="224" y="181"/>
                  </a:lnTo>
                  <a:lnTo>
                    <a:pt x="287" y="4"/>
                  </a:lnTo>
                  <a:lnTo>
                    <a:pt x="448" y="0"/>
                  </a:lnTo>
                  <a:lnTo>
                    <a:pt x="445" y="144"/>
                  </a:lnTo>
                  <a:lnTo>
                    <a:pt x="562" y="221"/>
                  </a:lnTo>
                  <a:lnTo>
                    <a:pt x="478" y="295"/>
                  </a:lnTo>
                  <a:lnTo>
                    <a:pt x="512" y="372"/>
                  </a:lnTo>
                  <a:lnTo>
                    <a:pt x="649" y="482"/>
                  </a:lnTo>
                  <a:lnTo>
                    <a:pt x="642" y="526"/>
                  </a:lnTo>
                  <a:lnTo>
                    <a:pt x="709" y="633"/>
                  </a:lnTo>
                  <a:lnTo>
                    <a:pt x="662" y="697"/>
                  </a:lnTo>
                  <a:lnTo>
                    <a:pt x="619" y="680"/>
                  </a:lnTo>
                  <a:lnTo>
                    <a:pt x="589" y="727"/>
                  </a:lnTo>
                  <a:lnTo>
                    <a:pt x="542" y="743"/>
                  </a:lnTo>
                  <a:close/>
                </a:path>
              </a:pathLst>
            </a:custGeom>
            <a:grpFill/>
            <a:ln w="1111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>
                <a:ea typeface="MS PGothic" panose="020B0600070205080204" pitchFamily="34" charset="-128"/>
              </a:endParaRPr>
            </a:p>
          </p:txBody>
        </p:sp>
        <p:sp>
          <p:nvSpPr>
            <p:cNvPr id="641" name="Freeform 287">
              <a:extLst>
                <a:ext uri="{FF2B5EF4-FFF2-40B4-BE49-F238E27FC236}">
                  <a16:creationId xmlns:a16="http://schemas.microsoft.com/office/drawing/2014/main" id="{A3808457-74E9-4DFA-931B-E5EB4E81D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7318" y="3398838"/>
              <a:ext cx="404813" cy="563563"/>
            </a:xfrm>
            <a:custGeom>
              <a:avLst/>
              <a:gdLst>
                <a:gd name="T0" fmla="*/ 208 w 255"/>
                <a:gd name="T1" fmla="*/ 355 h 355"/>
                <a:gd name="T2" fmla="*/ 114 w 255"/>
                <a:gd name="T3" fmla="*/ 255 h 355"/>
                <a:gd name="T4" fmla="*/ 91 w 255"/>
                <a:gd name="T5" fmla="*/ 278 h 355"/>
                <a:gd name="T6" fmla="*/ 118 w 255"/>
                <a:gd name="T7" fmla="*/ 315 h 355"/>
                <a:gd name="T8" fmla="*/ 98 w 255"/>
                <a:gd name="T9" fmla="*/ 335 h 355"/>
                <a:gd name="T10" fmla="*/ 44 w 255"/>
                <a:gd name="T11" fmla="*/ 268 h 355"/>
                <a:gd name="T12" fmla="*/ 0 w 255"/>
                <a:gd name="T13" fmla="*/ 205 h 355"/>
                <a:gd name="T14" fmla="*/ 47 w 255"/>
                <a:gd name="T15" fmla="*/ 185 h 355"/>
                <a:gd name="T16" fmla="*/ 14 w 255"/>
                <a:gd name="T17" fmla="*/ 101 h 355"/>
                <a:gd name="T18" fmla="*/ 27 w 255"/>
                <a:gd name="T19" fmla="*/ 57 h 355"/>
                <a:gd name="T20" fmla="*/ 74 w 255"/>
                <a:gd name="T21" fmla="*/ 61 h 355"/>
                <a:gd name="T22" fmla="*/ 108 w 255"/>
                <a:gd name="T23" fmla="*/ 0 h 355"/>
                <a:gd name="T24" fmla="*/ 114 w 255"/>
                <a:gd name="T25" fmla="*/ 17 h 355"/>
                <a:gd name="T26" fmla="*/ 221 w 255"/>
                <a:gd name="T27" fmla="*/ 198 h 355"/>
                <a:gd name="T28" fmla="*/ 221 w 255"/>
                <a:gd name="T29" fmla="*/ 242 h 355"/>
                <a:gd name="T30" fmla="*/ 191 w 255"/>
                <a:gd name="T31" fmla="*/ 272 h 355"/>
                <a:gd name="T32" fmla="*/ 255 w 255"/>
                <a:gd name="T33" fmla="*/ 339 h 355"/>
                <a:gd name="T34" fmla="*/ 208 w 255"/>
                <a:gd name="T3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5" h="355">
                  <a:moveTo>
                    <a:pt x="208" y="355"/>
                  </a:moveTo>
                  <a:lnTo>
                    <a:pt x="114" y="255"/>
                  </a:lnTo>
                  <a:lnTo>
                    <a:pt x="91" y="278"/>
                  </a:lnTo>
                  <a:lnTo>
                    <a:pt x="118" y="315"/>
                  </a:lnTo>
                  <a:lnTo>
                    <a:pt x="98" y="335"/>
                  </a:lnTo>
                  <a:lnTo>
                    <a:pt x="44" y="268"/>
                  </a:lnTo>
                  <a:lnTo>
                    <a:pt x="0" y="205"/>
                  </a:lnTo>
                  <a:lnTo>
                    <a:pt x="47" y="185"/>
                  </a:lnTo>
                  <a:lnTo>
                    <a:pt x="14" y="101"/>
                  </a:lnTo>
                  <a:lnTo>
                    <a:pt x="27" y="57"/>
                  </a:lnTo>
                  <a:lnTo>
                    <a:pt x="74" y="61"/>
                  </a:lnTo>
                  <a:lnTo>
                    <a:pt x="108" y="0"/>
                  </a:lnTo>
                  <a:lnTo>
                    <a:pt x="114" y="17"/>
                  </a:lnTo>
                  <a:lnTo>
                    <a:pt x="221" y="198"/>
                  </a:lnTo>
                  <a:lnTo>
                    <a:pt x="221" y="242"/>
                  </a:lnTo>
                  <a:lnTo>
                    <a:pt x="191" y="272"/>
                  </a:lnTo>
                  <a:lnTo>
                    <a:pt x="255" y="339"/>
                  </a:lnTo>
                  <a:lnTo>
                    <a:pt x="208" y="355"/>
                  </a:lnTo>
                  <a:close/>
                </a:path>
              </a:pathLst>
            </a:custGeom>
            <a:grpFill/>
            <a:ln w="11113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i-FI">
                <a:ea typeface="MS PGothic" panose="020B0600070205080204" pitchFamily="34" charset="-128"/>
              </a:endParaRPr>
            </a:p>
          </p:txBody>
        </p:sp>
      </p:grpSp>
      <p:cxnSp>
        <p:nvCxnSpPr>
          <p:cNvPr id="642" name="Suora yhdysviiva 641">
            <a:extLst>
              <a:ext uri="{FF2B5EF4-FFF2-40B4-BE49-F238E27FC236}">
                <a16:creationId xmlns:a16="http://schemas.microsoft.com/office/drawing/2014/main" id="{13AEF9BA-D3B8-444A-B82A-ED9A21103B53}"/>
              </a:ext>
            </a:extLst>
          </p:cNvPr>
          <p:cNvCxnSpPr>
            <a:stCxn id="637" idx="0"/>
            <a:endCxn id="389" idx="5"/>
          </p:cNvCxnSpPr>
          <p:nvPr/>
        </p:nvCxnSpPr>
        <p:spPr bwMode="auto">
          <a:xfrm flipV="1">
            <a:off x="3887751" y="3704908"/>
            <a:ext cx="3757633" cy="235362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Suora yhdysviiva 642">
            <a:extLst>
              <a:ext uri="{FF2B5EF4-FFF2-40B4-BE49-F238E27FC236}">
                <a16:creationId xmlns:a16="http://schemas.microsoft.com/office/drawing/2014/main" id="{9AD23B60-C98B-45C1-824F-42E80742BD04}"/>
              </a:ext>
            </a:extLst>
          </p:cNvPr>
          <p:cNvCxnSpPr>
            <a:cxnSpLocks/>
            <a:stCxn id="964" idx="30"/>
            <a:endCxn id="347" idx="2"/>
          </p:cNvCxnSpPr>
          <p:nvPr/>
        </p:nvCxnSpPr>
        <p:spPr bwMode="auto">
          <a:xfrm>
            <a:off x="3862283" y="999667"/>
            <a:ext cx="3727539" cy="20972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4" name="Freeform 423">
            <a:extLst>
              <a:ext uri="{FF2B5EF4-FFF2-40B4-BE49-F238E27FC236}">
                <a16:creationId xmlns:a16="http://schemas.microsoft.com/office/drawing/2014/main" id="{2B812A84-9AEA-4673-A057-519BF7EAAF8A}"/>
              </a:ext>
            </a:extLst>
          </p:cNvPr>
          <p:cNvSpPr>
            <a:spLocks/>
          </p:cNvSpPr>
          <p:nvPr/>
        </p:nvSpPr>
        <p:spPr bwMode="auto">
          <a:xfrm>
            <a:off x="2225988" y="999667"/>
            <a:ext cx="1636295" cy="2150251"/>
          </a:xfrm>
          <a:custGeom>
            <a:avLst/>
            <a:gdLst>
              <a:gd name="T0" fmla="*/ 69 w 135"/>
              <a:gd name="T1" fmla="*/ 176 h 176"/>
              <a:gd name="T2" fmla="*/ 56 w 135"/>
              <a:gd name="T3" fmla="*/ 172 h 176"/>
              <a:gd name="T4" fmla="*/ 25 w 135"/>
              <a:gd name="T5" fmla="*/ 168 h 176"/>
              <a:gd name="T6" fmla="*/ 20 w 135"/>
              <a:gd name="T7" fmla="*/ 171 h 176"/>
              <a:gd name="T8" fmla="*/ 21 w 135"/>
              <a:gd name="T9" fmla="*/ 167 h 176"/>
              <a:gd name="T10" fmla="*/ 21 w 135"/>
              <a:gd name="T11" fmla="*/ 165 h 176"/>
              <a:gd name="T12" fmla="*/ 20 w 135"/>
              <a:gd name="T13" fmla="*/ 155 h 176"/>
              <a:gd name="T14" fmla="*/ 16 w 135"/>
              <a:gd name="T15" fmla="*/ 147 h 176"/>
              <a:gd name="T16" fmla="*/ 20 w 135"/>
              <a:gd name="T17" fmla="*/ 140 h 176"/>
              <a:gd name="T18" fmla="*/ 20 w 135"/>
              <a:gd name="T19" fmla="*/ 134 h 176"/>
              <a:gd name="T20" fmla="*/ 20 w 135"/>
              <a:gd name="T21" fmla="*/ 124 h 176"/>
              <a:gd name="T22" fmla="*/ 27 w 135"/>
              <a:gd name="T23" fmla="*/ 118 h 176"/>
              <a:gd name="T24" fmla="*/ 29 w 135"/>
              <a:gd name="T25" fmla="*/ 113 h 176"/>
              <a:gd name="T26" fmla="*/ 30 w 135"/>
              <a:gd name="T27" fmla="*/ 105 h 176"/>
              <a:gd name="T28" fmla="*/ 28 w 135"/>
              <a:gd name="T29" fmla="*/ 101 h 176"/>
              <a:gd name="T30" fmla="*/ 24 w 135"/>
              <a:gd name="T31" fmla="*/ 94 h 176"/>
              <a:gd name="T32" fmla="*/ 23 w 135"/>
              <a:gd name="T33" fmla="*/ 92 h 176"/>
              <a:gd name="T34" fmla="*/ 18 w 135"/>
              <a:gd name="T35" fmla="*/ 81 h 176"/>
              <a:gd name="T36" fmla="*/ 15 w 135"/>
              <a:gd name="T37" fmla="*/ 73 h 176"/>
              <a:gd name="T38" fmla="*/ 13 w 135"/>
              <a:gd name="T39" fmla="*/ 71 h 176"/>
              <a:gd name="T40" fmla="*/ 10 w 135"/>
              <a:gd name="T41" fmla="*/ 71 h 176"/>
              <a:gd name="T42" fmla="*/ 6 w 135"/>
              <a:gd name="T43" fmla="*/ 76 h 176"/>
              <a:gd name="T44" fmla="*/ 2 w 135"/>
              <a:gd name="T45" fmla="*/ 76 h 176"/>
              <a:gd name="T46" fmla="*/ 0 w 135"/>
              <a:gd name="T47" fmla="*/ 73 h 176"/>
              <a:gd name="T48" fmla="*/ 1 w 135"/>
              <a:gd name="T49" fmla="*/ 67 h 176"/>
              <a:gd name="T50" fmla="*/ 1 w 135"/>
              <a:gd name="T51" fmla="*/ 67 h 176"/>
              <a:gd name="T52" fmla="*/ 5 w 135"/>
              <a:gd name="T53" fmla="*/ 63 h 176"/>
              <a:gd name="T54" fmla="*/ 43 w 135"/>
              <a:gd name="T55" fmla="*/ 23 h 176"/>
              <a:gd name="T56" fmla="*/ 89 w 135"/>
              <a:gd name="T57" fmla="*/ 25 h 176"/>
              <a:gd name="T58" fmla="*/ 107 w 135"/>
              <a:gd name="T59" fmla="*/ 15 h 176"/>
              <a:gd name="T60" fmla="*/ 135 w 135"/>
              <a:gd name="T61" fmla="*/ 0 h 176"/>
              <a:gd name="T62" fmla="*/ 135 w 135"/>
              <a:gd name="T63" fmla="*/ 29 h 176"/>
              <a:gd name="T64" fmla="*/ 134 w 135"/>
              <a:gd name="T65" fmla="*/ 81 h 176"/>
              <a:gd name="T66" fmla="*/ 87 w 135"/>
              <a:gd name="T67" fmla="*/ 82 h 176"/>
              <a:gd name="T68" fmla="*/ 68 w 135"/>
              <a:gd name="T69" fmla="*/ 134 h 176"/>
              <a:gd name="T70" fmla="*/ 63 w 135"/>
              <a:gd name="T71" fmla="*/ 143 h 176"/>
              <a:gd name="T72" fmla="*/ 79 w 135"/>
              <a:gd name="T73" fmla="*/ 167 h 176"/>
              <a:gd name="T74" fmla="*/ 69 w 135"/>
              <a:gd name="T75" fmla="*/ 176 h 17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35" h="176">
                <a:moveTo>
                  <a:pt x="69" y="176"/>
                </a:moveTo>
                <a:lnTo>
                  <a:pt x="56" y="172"/>
                </a:lnTo>
                <a:lnTo>
                  <a:pt x="25" y="168"/>
                </a:lnTo>
                <a:lnTo>
                  <a:pt x="20" y="171"/>
                </a:lnTo>
                <a:lnTo>
                  <a:pt x="21" y="167"/>
                </a:lnTo>
                <a:lnTo>
                  <a:pt x="21" y="165"/>
                </a:lnTo>
                <a:lnTo>
                  <a:pt x="20" y="155"/>
                </a:lnTo>
                <a:lnTo>
                  <a:pt x="16" y="147"/>
                </a:lnTo>
                <a:lnTo>
                  <a:pt x="20" y="140"/>
                </a:lnTo>
                <a:lnTo>
                  <a:pt x="20" y="134"/>
                </a:lnTo>
                <a:lnTo>
                  <a:pt x="20" y="124"/>
                </a:lnTo>
                <a:lnTo>
                  <a:pt x="27" y="118"/>
                </a:lnTo>
                <a:lnTo>
                  <a:pt x="29" y="113"/>
                </a:lnTo>
                <a:lnTo>
                  <a:pt x="30" y="105"/>
                </a:lnTo>
                <a:lnTo>
                  <a:pt x="28" y="101"/>
                </a:lnTo>
                <a:lnTo>
                  <a:pt x="24" y="94"/>
                </a:lnTo>
                <a:lnTo>
                  <a:pt x="23" y="92"/>
                </a:lnTo>
                <a:lnTo>
                  <a:pt x="18" y="81"/>
                </a:lnTo>
                <a:lnTo>
                  <a:pt x="15" y="73"/>
                </a:lnTo>
                <a:lnTo>
                  <a:pt x="13" y="71"/>
                </a:lnTo>
                <a:lnTo>
                  <a:pt x="10" y="71"/>
                </a:lnTo>
                <a:lnTo>
                  <a:pt x="6" y="76"/>
                </a:lnTo>
                <a:lnTo>
                  <a:pt x="2" y="76"/>
                </a:lnTo>
                <a:lnTo>
                  <a:pt x="0" y="73"/>
                </a:lnTo>
                <a:lnTo>
                  <a:pt x="1" y="67"/>
                </a:lnTo>
                <a:lnTo>
                  <a:pt x="5" y="63"/>
                </a:lnTo>
                <a:lnTo>
                  <a:pt x="43" y="23"/>
                </a:lnTo>
                <a:lnTo>
                  <a:pt x="89" y="25"/>
                </a:lnTo>
                <a:lnTo>
                  <a:pt x="107" y="15"/>
                </a:lnTo>
                <a:lnTo>
                  <a:pt x="135" y="0"/>
                </a:lnTo>
                <a:lnTo>
                  <a:pt x="135" y="29"/>
                </a:lnTo>
                <a:lnTo>
                  <a:pt x="134" y="81"/>
                </a:lnTo>
                <a:lnTo>
                  <a:pt x="87" y="82"/>
                </a:lnTo>
                <a:lnTo>
                  <a:pt x="68" y="134"/>
                </a:lnTo>
                <a:lnTo>
                  <a:pt x="63" y="143"/>
                </a:lnTo>
                <a:lnTo>
                  <a:pt x="79" y="167"/>
                </a:lnTo>
                <a:lnTo>
                  <a:pt x="69" y="176"/>
                </a:lnTo>
                <a:close/>
              </a:path>
            </a:pathLst>
          </a:custGeom>
          <a:solidFill>
            <a:srgbClr val="004365"/>
          </a:solidFill>
          <a:ln w="3175">
            <a:solidFill>
              <a:srgbClr val="6E6E6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i-FI" dirty="0">
              <a:solidFill>
                <a:srgbClr val="004365"/>
              </a:solidFill>
            </a:endParaRPr>
          </a:p>
        </p:txBody>
      </p:sp>
      <p:sp>
        <p:nvSpPr>
          <p:cNvPr id="969" name="Tekstiruutu 4">
            <a:extLst>
              <a:ext uri="{FF2B5EF4-FFF2-40B4-BE49-F238E27FC236}">
                <a16:creationId xmlns:a16="http://schemas.microsoft.com/office/drawing/2014/main" id="{3DB4B1FF-9CAD-4A98-ACBE-9B54E559A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8708" y="3352483"/>
            <a:ext cx="561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400" dirty="0">
                <a:solidFill>
                  <a:srgbClr val="8C8C8C"/>
                </a:solidFill>
              </a:rPr>
              <a:t>Oulu</a:t>
            </a:r>
          </a:p>
        </p:txBody>
      </p:sp>
      <p:sp>
        <p:nvSpPr>
          <p:cNvPr id="970" name="Tekstiruutu 21">
            <a:extLst>
              <a:ext uri="{FF2B5EF4-FFF2-40B4-BE49-F238E27FC236}">
                <a16:creationId xmlns:a16="http://schemas.microsoft.com/office/drawing/2014/main" id="{6C6BE6CB-E27A-4BD7-BB6F-3EB6C65AB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1283" y="4220527"/>
            <a:ext cx="890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400" dirty="0">
                <a:solidFill>
                  <a:srgbClr val="8C8C8C"/>
                </a:solidFill>
              </a:rPr>
              <a:t>Kempele</a:t>
            </a:r>
          </a:p>
        </p:txBody>
      </p:sp>
      <p:sp>
        <p:nvSpPr>
          <p:cNvPr id="971" name="Tekstiruutu 22">
            <a:extLst>
              <a:ext uri="{FF2B5EF4-FFF2-40B4-BE49-F238E27FC236}">
                <a16:creationId xmlns:a16="http://schemas.microsoft.com/office/drawing/2014/main" id="{40062583-7C0B-43F1-AED5-8EBE8DA51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958" y="3812064"/>
            <a:ext cx="8413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400" dirty="0">
                <a:solidFill>
                  <a:srgbClr val="8C8C8C"/>
                </a:solidFill>
              </a:rPr>
              <a:t>Hailuoto</a:t>
            </a:r>
          </a:p>
        </p:txBody>
      </p:sp>
      <p:sp>
        <p:nvSpPr>
          <p:cNvPr id="972" name="Tekstiruutu 23">
            <a:extLst>
              <a:ext uri="{FF2B5EF4-FFF2-40B4-BE49-F238E27FC236}">
                <a16:creationId xmlns:a16="http://schemas.microsoft.com/office/drawing/2014/main" id="{A5326229-443E-4788-81B9-751802E4F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7463" y="4558666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400" dirty="0">
                <a:solidFill>
                  <a:srgbClr val="8C8C8C"/>
                </a:solidFill>
              </a:rPr>
              <a:t>Lumijoki</a:t>
            </a:r>
          </a:p>
        </p:txBody>
      </p:sp>
      <p:sp>
        <p:nvSpPr>
          <p:cNvPr id="973" name="Tekstiruutu 24">
            <a:extLst>
              <a:ext uri="{FF2B5EF4-FFF2-40B4-BE49-F238E27FC236}">
                <a16:creationId xmlns:a16="http://schemas.microsoft.com/office/drawing/2014/main" id="{E06C8AF4-B407-4CF9-A595-7FA14D988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3816" y="4444660"/>
            <a:ext cx="720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400" dirty="0">
                <a:solidFill>
                  <a:srgbClr val="8C8C8C"/>
                </a:solidFill>
              </a:rPr>
              <a:t>Muhos</a:t>
            </a:r>
          </a:p>
        </p:txBody>
      </p:sp>
      <p:sp>
        <p:nvSpPr>
          <p:cNvPr id="974" name="Tekstiruutu 25">
            <a:extLst>
              <a:ext uri="{FF2B5EF4-FFF2-40B4-BE49-F238E27FC236}">
                <a16:creationId xmlns:a16="http://schemas.microsoft.com/office/drawing/2014/main" id="{FF45F20D-2A60-4C0B-9525-B9ED3CB2C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4509" y="4996025"/>
            <a:ext cx="820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400" dirty="0">
                <a:solidFill>
                  <a:srgbClr val="8C8C8C"/>
                </a:solidFill>
              </a:rPr>
              <a:t>Tyrnävä</a:t>
            </a:r>
          </a:p>
        </p:txBody>
      </p:sp>
      <p:sp>
        <p:nvSpPr>
          <p:cNvPr id="975" name="Tekstiruutu 26">
            <a:extLst>
              <a:ext uri="{FF2B5EF4-FFF2-40B4-BE49-F238E27FC236}">
                <a16:creationId xmlns:a16="http://schemas.microsoft.com/office/drawing/2014/main" id="{82F98302-61A4-486E-8CC5-5E8DBCD92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534" y="4749482"/>
            <a:ext cx="801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400" dirty="0">
                <a:solidFill>
                  <a:srgbClr val="8C8C8C"/>
                </a:solidFill>
              </a:rPr>
              <a:t>Liminka</a:t>
            </a:r>
          </a:p>
        </p:txBody>
      </p:sp>
      <p:sp>
        <p:nvSpPr>
          <p:cNvPr id="976" name="Tekstiruutu 22">
            <a:extLst>
              <a:ext uri="{FF2B5EF4-FFF2-40B4-BE49-F238E27FC236}">
                <a16:creationId xmlns:a16="http://schemas.microsoft.com/office/drawing/2014/main" id="{D91DE449-7D7F-48E1-B699-BF2768994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944" y="1850708"/>
            <a:ext cx="274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1400" dirty="0">
                <a:solidFill>
                  <a:srgbClr val="8C8C8C"/>
                </a:solidFill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</Words>
  <Application>Microsoft Office PowerPoint</Application>
  <PresentationFormat>Laajakuva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Black</vt:lpstr>
      <vt:lpstr>Office-teema</vt:lpstr>
      <vt:lpstr>Oulun kaupunkiseudun alue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6</cp:revision>
  <dcterms:created xsi:type="dcterms:W3CDTF">2022-11-28T07:35:46Z</dcterms:created>
  <dcterms:modified xsi:type="dcterms:W3CDTF">2023-06-19T06:31:38Z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