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C1FB414-417B-46A0-8D72-F492E7B8F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25" y="1307408"/>
            <a:ext cx="7169517" cy="4243184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2A16C3E1-49CC-E74A-9BCE-47928D62E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961" y="6244007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291</TotalTime>
  <Words>0</Words>
  <Application>Microsoft Office PowerPoint</Application>
  <PresentationFormat>Näytössä katseltava diaesitys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55</cp:revision>
  <dcterms:created xsi:type="dcterms:W3CDTF">2012-01-24T07:48:14Z</dcterms:created>
  <dcterms:modified xsi:type="dcterms:W3CDTF">2023-03-06T06:32:20Z</dcterms:modified>
</cp:coreProperties>
</file>