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  <p:sldMasterId id="2147483676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7" autoAdjust="0"/>
    <p:restoredTop sz="94720" autoAdjust="0"/>
  </p:normalViewPr>
  <p:slideViewPr>
    <p:cSldViewPr snapToGrid="0" snapToObjects="1">
      <p:cViewPr varScale="1">
        <p:scale>
          <a:sx n="86" d="100"/>
          <a:sy n="86" d="100"/>
        </p:scale>
        <p:origin x="1867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C658D-F103-C844-AA40-C24E5D054A34}" type="datetimeFigureOut">
              <a:rPr lang="fi-FI"/>
              <a:pPr/>
              <a:t>21.12.2023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893D9-4CCE-1C4F-BE36-2B5C01DEA9A1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3297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D44E3-39F3-734A-A364-B51B59C6B5BC}" type="datetimeFigureOut">
              <a:rPr lang="fi-FI"/>
              <a:pPr/>
              <a:t>21.12.2023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98E0C-3809-8444-AF7F-540AE8411ADC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6225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gas/Parainen: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>
          <a:xfrm>
            <a:off x="201648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2005802-B55D-1F48-89E9-F465E46C1166}" type="datetimeFigureOut">
              <a:rPr lang="fi-FI"/>
              <a:pPr/>
              <a:t>21.12.2023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808752" y="6356350"/>
            <a:ext cx="2133600" cy="365125"/>
          </a:xfrm>
        </p:spPr>
        <p:txBody>
          <a:bodyPr/>
          <a:lstStyle/>
          <a:p>
            <a:fld id="{3F22F9C5-4FC8-8E4B-AA54-F9B2E8E4C939}" type="slidenum">
              <a:rPr/>
              <a:pPr/>
              <a:t>‹#›</a:t>
            </a:fld>
            <a:endParaRPr lang="fi-FI"/>
          </a:p>
        </p:txBody>
      </p:sp>
      <p:sp>
        <p:nvSpPr>
          <p:cNvPr id="7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8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9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rgas/Parainen: KUVATON D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8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4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5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6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7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osoitt.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2171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F2005802-B55D-1F48-89E9-F465E46C1166}" type="datetimeFigureOut">
              <a:rPr lang="fi-FI"/>
              <a:pPr/>
              <a:t>21.12.2023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81649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3F22F9C5-4FC8-8E4B-AA54-F9B2E8E4C939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Trebuchet MS"/>
          <a:ea typeface="+mj-ea"/>
          <a:cs typeface="Trebuchet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>
            <a:extLst>
              <a:ext uri="{FF2B5EF4-FFF2-40B4-BE49-F238E27FC236}">
                <a16:creationId xmlns:a16="http://schemas.microsoft.com/office/drawing/2014/main" id="{DCE0BD60-9164-4413-BC4C-11298A9005E5}"/>
              </a:ext>
            </a:extLst>
          </p:cNvPr>
          <p:cNvSpPr/>
          <p:nvPr/>
        </p:nvSpPr>
        <p:spPr>
          <a:xfrm>
            <a:off x="1526515" y="5351836"/>
            <a:ext cx="14343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Vuoden 2023 aluerajat Lähde: Tilastokeskus</a:t>
            </a:r>
          </a:p>
        </p:txBody>
      </p:sp>
      <p:sp>
        <p:nvSpPr>
          <p:cNvPr id="9" name="Tekstiruutu 1">
            <a:extLst>
              <a:ext uri="{FF2B5EF4-FFF2-40B4-BE49-F238E27FC236}">
                <a16:creationId xmlns:a16="http://schemas.microsoft.com/office/drawing/2014/main" id="{E6F5B722-6171-4A03-A350-C7FA453D3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8754" y="1479374"/>
            <a:ext cx="422186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400" dirty="0"/>
              <a:t>Työpaikat toimialoittain Varsinais-Suomessa 2022</a:t>
            </a:r>
            <a:endParaRPr lang="fi-FI" altLang="fi-FI" sz="1000" dirty="0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0849BCCC-C66C-9969-87A3-43C84E9732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0169" y="6193673"/>
            <a:ext cx="1298863" cy="393282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F29E7D5E-FD00-C523-CF17-B045B3B0DC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9957" y="1783487"/>
            <a:ext cx="5950212" cy="370059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rgas_Parainen_PowerPoint-pohja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rgas/Parainen: PERUSD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Pargas_Parainen_PowerPoint-pohja (2)</Template>
  <TotalTime>284</TotalTime>
  <Words>10</Words>
  <Application>Microsoft Office PowerPoint</Application>
  <PresentationFormat>Näytössä katseltava diaesitys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Pargas_Parainen_PowerPoint-pohja (2)</vt:lpstr>
      <vt:lpstr>Pargas/Parainen: PERUSDIA</vt:lpstr>
      <vt:lpstr>PowerPoint-esitys</vt:lpstr>
    </vt:vector>
  </TitlesOfParts>
  <Company>Väståbolands stad - Länsi-Turunmaan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Anne-Maarit Itänen</dc:creator>
  <cp:lastModifiedBy>Miia Huomo</cp:lastModifiedBy>
  <cp:revision>21</cp:revision>
  <dcterms:created xsi:type="dcterms:W3CDTF">2012-01-24T07:48:14Z</dcterms:created>
  <dcterms:modified xsi:type="dcterms:W3CDTF">2023-12-21T13:25:10Z</dcterms:modified>
</cp:coreProperties>
</file>