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7" autoAdjust="0"/>
    <p:restoredTop sz="94720" autoAdjust="0"/>
  </p:normalViewPr>
  <p:slideViewPr>
    <p:cSldViewPr snapToGrid="0" snapToObjects="1"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15.12.2023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15.12.2023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15.12.2023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15.12.2023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30C37854-5B66-C006-1BB0-D0E40C851D38}"/>
              </a:ext>
            </a:extLst>
          </p:cNvPr>
          <p:cNvSpPr/>
          <p:nvPr/>
        </p:nvSpPr>
        <p:spPr>
          <a:xfrm>
            <a:off x="1526515" y="5351836"/>
            <a:ext cx="14343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Lähde: Tilastokeskus</a:t>
            </a:r>
          </a:p>
        </p:txBody>
      </p:sp>
      <p:sp>
        <p:nvSpPr>
          <p:cNvPr id="7" name="Tekstiruutu 1">
            <a:extLst>
              <a:ext uri="{FF2B5EF4-FFF2-40B4-BE49-F238E27FC236}">
                <a16:creationId xmlns:a16="http://schemas.microsoft.com/office/drawing/2014/main" id="{67094D86-89EF-E72F-93B8-299BB9AEB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4908" y="1479374"/>
            <a:ext cx="526701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Työllisyysaste seutukunnittain Varsinais-Suomessa 2000–2022</a:t>
            </a:r>
            <a:endParaRPr lang="fi-FI" altLang="fi-FI" sz="1000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6D007D5F-841C-0A82-C3BC-80201FA8A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3202" y="6235618"/>
            <a:ext cx="1298863" cy="393282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B662EBCB-127D-506F-C83B-7D8C3E31F2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0052" y="1798178"/>
            <a:ext cx="5803895" cy="326164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212</TotalTime>
  <Words>10</Words>
  <Application>Microsoft Office PowerPoint</Application>
  <PresentationFormat>Näytössä katseltava diaesitys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Leena Aulaskari</cp:lastModifiedBy>
  <cp:revision>26</cp:revision>
  <dcterms:created xsi:type="dcterms:W3CDTF">2012-01-24T07:48:14Z</dcterms:created>
  <dcterms:modified xsi:type="dcterms:W3CDTF">2023-12-15T08:24:49Z</dcterms:modified>
</cp:coreProperties>
</file>