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  <p:sldMasterId id="2147483676" r:id="rId2"/>
  </p:sldMasterIdLst>
  <p:notesMasterIdLst>
    <p:notesMasterId r:id="rId4"/>
  </p:notesMasterIdLst>
  <p:handoutMasterIdLst>
    <p:handoutMasterId r:id="rId5"/>
  </p:handoutMasterIdLst>
  <p:sldIdLst>
    <p:sldId id="257" r:id="rId3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7" autoAdjust="0"/>
    <p:restoredTop sz="94720" autoAdjust="0"/>
  </p:normalViewPr>
  <p:slideViewPr>
    <p:cSldViewPr snapToGrid="0" snapToObjects="1">
      <p:cViewPr varScale="1">
        <p:scale>
          <a:sx n="114" d="100"/>
          <a:sy n="114" d="100"/>
        </p:scale>
        <p:origin x="23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C658D-F103-C844-AA40-C24E5D054A34}" type="datetimeFigureOut">
              <a:rPr lang="fi-FI"/>
              <a:pPr/>
              <a:t>30.3.2023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893D9-4CCE-1C4F-BE36-2B5C01DEA9A1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53297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D44E3-39F3-734A-A364-B51B59C6B5BC}" type="datetimeFigureOut">
              <a:rPr lang="fi-FI"/>
              <a:pPr/>
              <a:t>30.3.2023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98E0C-3809-8444-AF7F-540AE8411ADC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62254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gas/Parainen: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>
          <a:xfrm>
            <a:off x="201648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2005802-B55D-1F48-89E9-F465E46C1166}" type="datetimeFigureOut">
              <a:rPr lang="fi-FI"/>
              <a:pPr/>
              <a:t>30.3.2023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808752" y="6356350"/>
            <a:ext cx="2133600" cy="365125"/>
          </a:xfrm>
        </p:spPr>
        <p:txBody>
          <a:bodyPr/>
          <a:lstStyle/>
          <a:p>
            <a:fld id="{3F22F9C5-4FC8-8E4B-AA54-F9B2E8E4C939}" type="slidenum">
              <a:rPr/>
              <a:pPr/>
              <a:t>‹#›</a:t>
            </a:fld>
            <a:endParaRPr lang="fi-FI"/>
          </a:p>
        </p:txBody>
      </p:sp>
      <p:sp>
        <p:nvSpPr>
          <p:cNvPr id="7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8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9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rgas/Parainen: KUVATON DI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8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3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4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5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6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7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osoitt.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2171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F2005802-B55D-1F48-89E9-F465E46C1166}" type="datetimeFigureOut">
              <a:rPr lang="fi-FI"/>
              <a:pPr/>
              <a:t>30.3.2023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81649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3F22F9C5-4FC8-8E4B-AA54-F9B2E8E4C939}" type="slidenum">
              <a:rPr lang="fi-FI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Trebuchet MS"/>
          <a:ea typeface="+mj-ea"/>
          <a:cs typeface="Trebuchet M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5674FCD2-B1A5-49E5-9ADF-A0935C8FF712}"/>
              </a:ext>
            </a:extLst>
          </p:cNvPr>
          <p:cNvSpPr/>
          <p:nvPr/>
        </p:nvSpPr>
        <p:spPr>
          <a:xfrm>
            <a:off x="1526515" y="5351836"/>
            <a:ext cx="14343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Vuoden 2023 aluerajat Lähde: Tilastokeskus</a:t>
            </a:r>
          </a:p>
        </p:txBody>
      </p:sp>
      <p:sp>
        <p:nvSpPr>
          <p:cNvPr id="9" name="Tekstiruutu 1">
            <a:extLst>
              <a:ext uri="{FF2B5EF4-FFF2-40B4-BE49-F238E27FC236}">
                <a16:creationId xmlns:a16="http://schemas.microsoft.com/office/drawing/2014/main" id="{74C05F56-F621-4F69-93F9-84A398E75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712" y="1446569"/>
            <a:ext cx="569175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400" dirty="0"/>
              <a:t>Valtionveron alaiset tulot kunnittain Turunmaan seutukunnassa 2021</a:t>
            </a:r>
            <a:endParaRPr lang="fi-FI" altLang="fi-FI" sz="1000" dirty="0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EF97BA4C-E144-884B-7CE1-05340B6628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0169" y="6193673"/>
            <a:ext cx="1298863" cy="393282"/>
          </a:xfrm>
          <a:prstGeom prst="rect">
            <a:avLst/>
          </a:prstGeo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1F89FA91-8E83-0139-5403-2E521CD373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9790" y="2023750"/>
            <a:ext cx="5584420" cy="2810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argas_Parainen_PowerPoint-pohja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argas/Parainen: PERUSD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Pargas_Parainen_PowerPoint-pohja (2)</Template>
  <TotalTime>126</TotalTime>
  <Words>13</Words>
  <Application>Microsoft Office PowerPoint</Application>
  <PresentationFormat>Näytössä katseltava diaesitys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Pargas_Parainen_PowerPoint-pohja (2)</vt:lpstr>
      <vt:lpstr>Pargas/Parainen: PERUSDIA</vt:lpstr>
      <vt:lpstr>PowerPoint-esitys</vt:lpstr>
    </vt:vector>
  </TitlesOfParts>
  <Company>Väståbolands stad - Länsi-Turunmaan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Anne-Maarit Itänen</dc:creator>
  <cp:lastModifiedBy>Miia Huomo</cp:lastModifiedBy>
  <cp:revision>56</cp:revision>
  <dcterms:created xsi:type="dcterms:W3CDTF">2012-01-24T07:48:14Z</dcterms:created>
  <dcterms:modified xsi:type="dcterms:W3CDTF">2023-03-30T13:06:45Z</dcterms:modified>
</cp:coreProperties>
</file>