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90" d="100"/>
          <a:sy n="90" d="100"/>
        </p:scale>
        <p:origin x="146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19.12.2023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19.12.2023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19.12.2023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19.12.2023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>
            <a:extLst>
              <a:ext uri="{FF2B5EF4-FFF2-40B4-BE49-F238E27FC236}">
                <a16:creationId xmlns:a16="http://schemas.microsoft.com/office/drawing/2014/main" id="{1DE9975E-877B-437F-8B9C-F2A1237DE52C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11" name="Tekstiruutu 1">
            <a:extLst>
              <a:ext uri="{FF2B5EF4-FFF2-40B4-BE49-F238E27FC236}">
                <a16:creationId xmlns:a16="http://schemas.microsoft.com/office/drawing/2014/main" id="{EEDFED58-E4AD-43BE-BE2F-BCFFD5FBA2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530" y="1479374"/>
            <a:ext cx="576536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Toimipaikkojen liikevaihto kunnittain Turunmaan seutukunnassa 2022</a:t>
            </a:r>
            <a:endParaRPr lang="fi-FI" altLang="fi-FI" sz="1000"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8695FC01-02E0-8767-B332-CD6D1103F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202" y="6235618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B84953A2-57A5-AD14-EF2E-AAA9E4A89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3211" y="2072522"/>
            <a:ext cx="5657578" cy="2712955"/>
          </a:xfrm>
          <a:prstGeom prst="rect">
            <a:avLst/>
          </a:prstGeom>
        </p:spPr>
      </p:pic>
      <p:sp>
        <p:nvSpPr>
          <p:cNvPr id="5" name="Suorakulmio 4">
            <a:extLst>
              <a:ext uri="{FF2B5EF4-FFF2-40B4-BE49-F238E27FC236}">
                <a16:creationId xmlns:a16="http://schemas.microsoft.com/office/drawing/2014/main" id="{F025173F-00D9-113D-48EC-04AAA46ED46E}"/>
              </a:ext>
            </a:extLst>
          </p:cNvPr>
          <p:cNvSpPr/>
          <p:nvPr/>
        </p:nvSpPr>
        <p:spPr>
          <a:xfrm>
            <a:off x="2732913" y="5351836"/>
            <a:ext cx="67160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Vuonna 2023 tehdyssä laskennassa mukana laajentunut tilastoyksiköiden joukko. Yritysten lukumäärä kasvaa kokonaisuudessaan noin 50 %.</a:t>
            </a:r>
          </a:p>
          <a:p>
            <a:r>
              <a:rPr lang="fi-FI" sz="800" dirty="0"/>
              <a:t>Uusien tilastoyksiköiden vaikutus muihin muuttujiin kuin yritysten lukumäärään on pääosin hyvin pieni.</a:t>
            </a:r>
            <a:endParaRPr lang="fi-FI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94182"/>
      </p:ext>
    </p:extLst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190</TotalTime>
  <Words>41</Words>
  <Application>Microsoft Office PowerPoint</Application>
  <PresentationFormat>Näytössä katseltava diaesitys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58</cp:revision>
  <dcterms:created xsi:type="dcterms:W3CDTF">2012-01-24T07:48:14Z</dcterms:created>
  <dcterms:modified xsi:type="dcterms:W3CDTF">2023-12-19T12:12:50Z</dcterms:modified>
</cp:coreProperties>
</file>