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12.10.2023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8">
            <a:extLst>
              <a:ext uri="{FF2B5EF4-FFF2-40B4-BE49-F238E27FC236}">
                <a16:creationId xmlns:a16="http://schemas.microsoft.com/office/drawing/2014/main" id="{FF56B067-B71A-EBC8-6239-9A398D4C9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5351463"/>
            <a:ext cx="1433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FA7BA799-CBA2-8AA4-4AFD-8665BAC95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239" y="1506536"/>
            <a:ext cx="65384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dirty="0">
                <a:latin typeface="Arial" panose="020B0604020202020204" pitchFamily="34" charset="0"/>
              </a:rPr>
              <a:t>Korkea-asteen tutkinnon suorittaneet seutukunnittain Varsinais-Suomessa 2022</a:t>
            </a:r>
            <a:endParaRPr lang="fi-FI" altLang="fi-FI" sz="1000" dirty="0">
              <a:latin typeface="Arial" panose="020B060402020202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D75F50A-FAA8-3795-8459-5A2860D74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D157E16-4175-8AB5-10CC-676F74E44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384" y="1938399"/>
            <a:ext cx="6267231" cy="29812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171</TotalTime>
  <Words>12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38</cp:revision>
  <dcterms:created xsi:type="dcterms:W3CDTF">2012-01-24T07:48:14Z</dcterms:created>
  <dcterms:modified xsi:type="dcterms:W3CDTF">2023-10-12T11:46:23Z</dcterms:modified>
</cp:coreProperties>
</file>