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8">
            <a:extLst>
              <a:ext uri="{FF2B5EF4-FFF2-40B4-BE49-F238E27FC236}">
                <a16:creationId xmlns:a16="http://schemas.microsoft.com/office/drawing/2014/main" id="{3E06F90C-6C62-23FE-4571-0976B508F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5351463"/>
            <a:ext cx="1433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690367BB-3EC1-9C3C-D398-6F87776C7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637" y="1506536"/>
            <a:ext cx="65787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Korkea-asteen tutkinnon suorittaneet kunnittain Turunmaan seutukunnassa 2022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8F2FD52-769E-BA33-1F9F-253E10C90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3086F0DB-615B-7610-7E41-EF9B93E05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4" y="1938399"/>
            <a:ext cx="6267231" cy="29812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185</TotalTime>
  <Words>13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29</cp:revision>
  <dcterms:created xsi:type="dcterms:W3CDTF">2012-01-24T07:48:14Z</dcterms:created>
  <dcterms:modified xsi:type="dcterms:W3CDTF">2023-10-12T11:49:33Z</dcterms:modified>
</cp:coreProperties>
</file>