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custDataLst>
    <p:tags r:id="rId6"/>
  </p:custDataLst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4.4.2023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5D23BBB0-FB7E-448A-8C8E-88A50C46D3A6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11" name="Tekstiruutu 1">
            <a:extLst>
              <a:ext uri="{FF2B5EF4-FFF2-40B4-BE49-F238E27FC236}">
                <a16:creationId xmlns:a16="http://schemas.microsoft.com/office/drawing/2014/main" id="{67EFC2AA-F281-4FC9-A8AD-6C151F0EA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908" y="1479374"/>
            <a:ext cx="51584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Väestön keski-ikä kunnittain Turunmaan seutukunnassa 2022</a:t>
            </a:r>
            <a:endParaRPr lang="fi-FI" altLang="fi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310E89A9-0E82-8965-66EA-E0C0B254C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9FE0C4CD-73F4-9326-0D0D-BBC6D93D2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580" y="1978026"/>
            <a:ext cx="6507043" cy="32063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55fbd697-d2ef-4973-8871-17907098831d"/>
</p:tagLst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275</TotalTime>
  <Words>12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32</cp:revision>
  <dcterms:created xsi:type="dcterms:W3CDTF">2012-01-24T07:48:14Z</dcterms:created>
  <dcterms:modified xsi:type="dcterms:W3CDTF">2023-04-04T11:08:33Z</dcterms:modified>
</cp:coreProperties>
</file>