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custDataLst>
    <p:tags r:id="rId6"/>
  </p:custDataLst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A21C4743-D4A0-460D-B2EE-D867737F870B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Tilastokeskus</a:t>
            </a:r>
          </a:p>
        </p:txBody>
      </p:sp>
      <p:sp>
        <p:nvSpPr>
          <p:cNvPr id="11" name="Tekstiruutu 1">
            <a:extLst>
              <a:ext uri="{FF2B5EF4-FFF2-40B4-BE49-F238E27FC236}">
                <a16:creationId xmlns:a16="http://schemas.microsoft.com/office/drawing/2014/main" id="{95124D46-2B2A-488D-9139-DCA07973E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008" y="1479374"/>
            <a:ext cx="43733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Väestön ikä- ja sukupuolirakenne koko maassa 2022</a:t>
            </a:r>
            <a:endParaRPr lang="fi-FI" altLang="fi-FI" sz="10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9EE3ABA8-9DA4-C063-3D17-02F8B7F7C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BE1AF35A-7C64-3793-C3F4-4A8810716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135" y="1444580"/>
            <a:ext cx="5919729" cy="396884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7e7a6a60-a885-40b7-b100-7f54daefafa8"/>
</p:tagLst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201</TotalTime>
  <Words>11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26</cp:revision>
  <dcterms:created xsi:type="dcterms:W3CDTF">2012-01-24T07:48:14Z</dcterms:created>
  <dcterms:modified xsi:type="dcterms:W3CDTF">2023-04-04T11:48:04Z</dcterms:modified>
</cp:coreProperties>
</file>