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86" d="100"/>
          <a:sy n="86" d="100"/>
        </p:scale>
        <p:origin x="186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21.12.2023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21.12.2023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21.12.2023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21.12.2023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ruutu 1">
            <a:extLst>
              <a:ext uri="{FF2B5EF4-FFF2-40B4-BE49-F238E27FC236}">
                <a16:creationId xmlns:a16="http://schemas.microsoft.com/office/drawing/2014/main" id="{C6E3E31C-A3B0-475D-8D70-4C993696C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208" y="1506538"/>
            <a:ext cx="51280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400" dirty="0">
                <a:latin typeface="Arial" panose="020B0604020202020204" pitchFamily="34" charset="0"/>
              </a:rPr>
              <a:t>Elinkeinorakenne kunnittain Turunmaan seutukunnassa 2022</a:t>
            </a:r>
            <a:endParaRPr lang="fi-FI" altLang="fi-FI" sz="1000" dirty="0">
              <a:latin typeface="Arial" panose="020B0604020202020204" pitchFamily="34" charset="0"/>
            </a:endParaRP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0E7A7D59-72E1-4E25-A0D1-2979C42BE0DE}"/>
              </a:ext>
            </a:extLst>
          </p:cNvPr>
          <p:cNvSpPr/>
          <p:nvPr/>
        </p:nvSpPr>
        <p:spPr>
          <a:xfrm>
            <a:off x="1526515" y="5384678"/>
            <a:ext cx="14343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6243913A-97CE-6D8A-4607-C018D0E4F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1AD86CC3-76AF-B4AC-5848-87F43417B1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722" y="1968881"/>
            <a:ext cx="6224555" cy="29202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277</TotalTime>
  <Words>11</Words>
  <Application>Microsoft Office PowerPoint</Application>
  <PresentationFormat>Näytössä katseltava diaesitys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Miia Huomo</cp:lastModifiedBy>
  <cp:revision>29</cp:revision>
  <dcterms:created xsi:type="dcterms:W3CDTF">2012-01-24T07:48:14Z</dcterms:created>
  <dcterms:modified xsi:type="dcterms:W3CDTF">2023-12-21T09:36:16Z</dcterms:modified>
</cp:coreProperties>
</file>