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9" r:id="rId1"/>
    <p:sldMasterId id="2147483676" r:id="rId2"/>
  </p:sldMasterIdLst>
  <p:notesMasterIdLst>
    <p:notesMasterId r:id="rId4"/>
  </p:notesMasterIdLst>
  <p:handoutMasterIdLst>
    <p:handoutMasterId r:id="rId5"/>
  </p:handoutMasterIdLst>
  <p:sldIdLst>
    <p:sldId id="257" r:id="rId3"/>
  </p:sldIdLst>
  <p:sldSz cx="9144000" cy="6858000" type="screen4x3"/>
  <p:notesSz cx="6858000" cy="9144000"/>
  <p:defaultTextStyle>
    <a:defPPr>
      <a:defRPr lang="fi-FI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47" autoAdjust="0"/>
    <p:restoredTop sz="94720" autoAdjust="0"/>
  </p:normalViewPr>
  <p:slideViewPr>
    <p:cSldViewPr snapToGrid="0" snapToObjects="1">
      <p:cViewPr varScale="1">
        <p:scale>
          <a:sx n="114" d="100"/>
          <a:sy n="114" d="100"/>
        </p:scale>
        <p:origin x="2304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yksen paikkamerkki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9C658D-F103-C844-AA40-C24E5D054A34}" type="datetimeFigureOut">
              <a:rPr lang="fi-FI"/>
              <a:pPr/>
              <a:t>6.3.2023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1893D9-4CCE-1C4F-BE36-2B5C01DEA9A1}" type="slidenum">
              <a:rPr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5532973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ykse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4D44E3-39F3-734A-A364-B51B59C6B5BC}" type="datetimeFigureOut">
              <a:rPr lang="fi-FI"/>
              <a:pPr/>
              <a:t>6.3.2023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osoittamalla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098E0C-3809-8444-AF7F-540AE8411ADC}" type="slidenum">
              <a:rPr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2622542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gas/Parainen: 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äiväyksen paikkamerkki 3"/>
          <p:cNvSpPr>
            <a:spLocks noGrp="1"/>
          </p:cNvSpPr>
          <p:nvPr>
            <p:ph type="dt" sz="half" idx="10"/>
          </p:nvPr>
        </p:nvSpPr>
        <p:spPr>
          <a:xfrm>
            <a:off x="201648" y="6356350"/>
            <a:ext cx="2133600" cy="365125"/>
          </a:xfr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F2005802-B55D-1F48-89E9-F465E46C1166}" type="datetimeFigureOut">
              <a:rPr lang="fi-FI"/>
              <a:pPr/>
              <a:t>6.3.2023</a:t>
            </a:fld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808752" y="6356350"/>
            <a:ext cx="2133600" cy="365125"/>
          </a:xfrm>
        </p:spPr>
        <p:txBody>
          <a:bodyPr/>
          <a:lstStyle/>
          <a:p>
            <a:fld id="{3F22F9C5-4FC8-8E4B-AA54-F9B2E8E4C939}" type="slidenum">
              <a:rPr/>
              <a:pPr/>
              <a:t>‹#›</a:t>
            </a:fld>
            <a:endParaRPr lang="fi-FI"/>
          </a:p>
        </p:txBody>
      </p:sp>
      <p:sp>
        <p:nvSpPr>
          <p:cNvPr id="7" name="Otsikon paikkamerkki 1"/>
          <p:cNvSpPr>
            <a:spLocks noGrp="1"/>
          </p:cNvSpPr>
          <p:nvPr>
            <p:ph type="title"/>
          </p:nvPr>
        </p:nvSpPr>
        <p:spPr>
          <a:xfrm>
            <a:off x="457200" y="1711354"/>
            <a:ext cx="8229600" cy="16571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  <a:endParaRPr lang="fi-F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tgas/Parainen: KUVADIA 08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1286921"/>
            <a:ext cx="2827867" cy="1143000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rmAutofit/>
          </a:bodyPr>
          <a:lstStyle>
            <a:lvl1pPr algn="l">
              <a:defRPr sz="2000">
                <a:latin typeface="Trebuchet MS"/>
                <a:cs typeface="Trebuchet MS"/>
              </a:defRPr>
            </a:lvl1pPr>
          </a:lstStyle>
          <a:p>
            <a:r>
              <a:rPr lang="fi-FI"/>
              <a:t>Muokkaa perustyylejä osoitt.</a:t>
            </a:r>
          </a:p>
        </p:txBody>
      </p:sp>
      <p:sp>
        <p:nvSpPr>
          <p:cNvPr id="3" name="Tekstin paikkamerkki 9"/>
          <p:cNvSpPr>
            <a:spLocks noGrp="1"/>
          </p:cNvSpPr>
          <p:nvPr>
            <p:ph type="body" sz="quarter" idx="10"/>
          </p:nvPr>
        </p:nvSpPr>
        <p:spPr>
          <a:xfrm>
            <a:off x="3564464" y="1286921"/>
            <a:ext cx="5122333" cy="4995346"/>
          </a:xfrm>
          <a:prstGeom prst="rect">
            <a:avLst/>
          </a:prstGeo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1pPr>
            <a:lvl2pPr marL="7429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lvl2pPr>
            <a:lvl3pPr marL="11430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3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Muokkaa tekstin perustyylejä osoittamalla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toinen taso</a:t>
            </a:r>
          </a:p>
          <a:p>
            <a:pPr marL="1143000" marR="0" lvl="2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kolmas taso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tgas/Parainen: KUVADIA 09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1286921"/>
            <a:ext cx="2827867" cy="1143000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rmAutofit/>
          </a:bodyPr>
          <a:lstStyle>
            <a:lvl1pPr algn="l">
              <a:defRPr sz="2000">
                <a:latin typeface="Trebuchet MS"/>
                <a:cs typeface="Trebuchet MS"/>
              </a:defRPr>
            </a:lvl1pPr>
          </a:lstStyle>
          <a:p>
            <a:r>
              <a:rPr lang="fi-FI"/>
              <a:t>Muokkaa perustyylejä osoitt.</a:t>
            </a:r>
          </a:p>
        </p:txBody>
      </p:sp>
      <p:sp>
        <p:nvSpPr>
          <p:cNvPr id="3" name="Tekstin paikkamerkki 9"/>
          <p:cNvSpPr>
            <a:spLocks noGrp="1"/>
          </p:cNvSpPr>
          <p:nvPr>
            <p:ph type="body" sz="quarter" idx="10"/>
          </p:nvPr>
        </p:nvSpPr>
        <p:spPr>
          <a:xfrm>
            <a:off x="3564464" y="1286921"/>
            <a:ext cx="5122333" cy="4995346"/>
          </a:xfrm>
          <a:prstGeom prst="rect">
            <a:avLst/>
          </a:prstGeo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1pPr>
            <a:lvl2pPr marL="7429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lvl2pPr>
            <a:lvl3pPr marL="11430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3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Muokkaa tekstin perustyylejä osoittamalla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toinen taso</a:t>
            </a:r>
          </a:p>
          <a:p>
            <a:pPr marL="1143000" marR="0" lvl="2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kolmas taso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Pargas/Parainen: KUVATON DIA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tsikon paikkamerkki 1"/>
          <p:cNvSpPr>
            <a:spLocks noGrp="1"/>
          </p:cNvSpPr>
          <p:nvPr>
            <p:ph type="title"/>
          </p:nvPr>
        </p:nvSpPr>
        <p:spPr>
          <a:xfrm>
            <a:off x="457200" y="1286921"/>
            <a:ext cx="2827867" cy="1143000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rmAutofit/>
          </a:bodyPr>
          <a:lstStyle>
            <a:lvl1pPr algn="l">
              <a:defRPr sz="2000">
                <a:latin typeface="Trebuchet MS"/>
                <a:cs typeface="Trebuchet MS"/>
              </a:defRPr>
            </a:lvl1pPr>
          </a:lstStyle>
          <a:p>
            <a:r>
              <a:rPr lang="fi-FI"/>
              <a:t>Muokkaa perustyylejä osoitt.</a:t>
            </a:r>
          </a:p>
        </p:txBody>
      </p:sp>
      <p:sp>
        <p:nvSpPr>
          <p:cNvPr id="8" name="Tekstin paikkamerkki 9"/>
          <p:cNvSpPr>
            <a:spLocks noGrp="1"/>
          </p:cNvSpPr>
          <p:nvPr>
            <p:ph type="body" sz="quarter" idx="10"/>
          </p:nvPr>
        </p:nvSpPr>
        <p:spPr>
          <a:xfrm>
            <a:off x="3564464" y="1286921"/>
            <a:ext cx="5122333" cy="4995346"/>
          </a:xfrm>
          <a:prstGeom prst="rect">
            <a:avLst/>
          </a:prstGeo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1pPr>
            <a:lvl2pPr marL="7429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lvl2pPr>
            <a:lvl3pPr marL="11430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3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Muokkaa tekstin perustyylejä osoittamalla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toinen taso</a:t>
            </a:r>
          </a:p>
          <a:p>
            <a:pPr marL="1143000" marR="0" lvl="2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kolmas taso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tgas/Parainen: KUVADIA 01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1286921"/>
            <a:ext cx="2827867" cy="1143000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rmAutofit/>
          </a:bodyPr>
          <a:lstStyle>
            <a:lvl1pPr algn="l">
              <a:defRPr sz="2000">
                <a:latin typeface="Trebuchet MS"/>
                <a:cs typeface="Trebuchet MS"/>
              </a:defRPr>
            </a:lvl1pPr>
          </a:lstStyle>
          <a:p>
            <a:r>
              <a:rPr lang="fi-FI"/>
              <a:t>Muokkaa perustyylejä osoitt.</a:t>
            </a:r>
          </a:p>
        </p:txBody>
      </p:sp>
      <p:sp>
        <p:nvSpPr>
          <p:cNvPr id="3" name="Tekstin paikkamerkki 9"/>
          <p:cNvSpPr>
            <a:spLocks noGrp="1"/>
          </p:cNvSpPr>
          <p:nvPr>
            <p:ph type="body" sz="quarter" idx="10"/>
          </p:nvPr>
        </p:nvSpPr>
        <p:spPr>
          <a:xfrm>
            <a:off x="3564464" y="1286921"/>
            <a:ext cx="5122333" cy="4995346"/>
          </a:xfrm>
          <a:prstGeom prst="rect">
            <a:avLst/>
          </a:prstGeo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1pPr>
            <a:lvl2pPr marL="7429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lvl2pPr>
            <a:lvl3pPr marL="11430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3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Muokkaa tekstin perustyylejä osoittamalla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toinen taso</a:t>
            </a:r>
          </a:p>
          <a:p>
            <a:pPr marL="1143000" marR="0" lvl="2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kolmas taso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tgas/Parainen: KUVADIA 02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1286921"/>
            <a:ext cx="2827867" cy="1143000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rmAutofit/>
          </a:bodyPr>
          <a:lstStyle>
            <a:lvl1pPr algn="l">
              <a:defRPr sz="2000">
                <a:latin typeface="Trebuchet MS"/>
                <a:cs typeface="Trebuchet MS"/>
              </a:defRPr>
            </a:lvl1pPr>
          </a:lstStyle>
          <a:p>
            <a:r>
              <a:rPr lang="fi-FI"/>
              <a:t>Muokkaa perustyylejä osoitt.</a:t>
            </a:r>
          </a:p>
        </p:txBody>
      </p:sp>
      <p:sp>
        <p:nvSpPr>
          <p:cNvPr id="3" name="Tekstin paikkamerkki 9"/>
          <p:cNvSpPr>
            <a:spLocks noGrp="1"/>
          </p:cNvSpPr>
          <p:nvPr>
            <p:ph type="body" sz="quarter" idx="10"/>
          </p:nvPr>
        </p:nvSpPr>
        <p:spPr>
          <a:xfrm>
            <a:off x="3564464" y="1286921"/>
            <a:ext cx="5122333" cy="4995346"/>
          </a:xfrm>
          <a:prstGeom prst="rect">
            <a:avLst/>
          </a:prstGeo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1pPr>
            <a:lvl2pPr marL="7429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lvl2pPr>
            <a:lvl3pPr marL="11430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3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Muokkaa tekstin perustyylejä osoittamalla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toinen taso</a:t>
            </a:r>
          </a:p>
          <a:p>
            <a:pPr marL="1143000" marR="0" lvl="2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kolmas taso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tgas/Parainen: KUVADIA 03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1286921"/>
            <a:ext cx="2827867" cy="1143000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rmAutofit/>
          </a:bodyPr>
          <a:lstStyle>
            <a:lvl1pPr algn="l">
              <a:defRPr sz="2000">
                <a:latin typeface="Trebuchet MS"/>
                <a:cs typeface="Trebuchet MS"/>
              </a:defRPr>
            </a:lvl1pPr>
          </a:lstStyle>
          <a:p>
            <a:r>
              <a:rPr lang="fi-FI"/>
              <a:t>Muokkaa perustyylejä osoitt.</a:t>
            </a:r>
          </a:p>
        </p:txBody>
      </p:sp>
      <p:sp>
        <p:nvSpPr>
          <p:cNvPr id="3" name="Tekstin paikkamerkki 9"/>
          <p:cNvSpPr>
            <a:spLocks noGrp="1"/>
          </p:cNvSpPr>
          <p:nvPr>
            <p:ph type="body" sz="quarter" idx="10"/>
          </p:nvPr>
        </p:nvSpPr>
        <p:spPr>
          <a:xfrm>
            <a:off x="3564464" y="1286921"/>
            <a:ext cx="5122333" cy="4995346"/>
          </a:xfrm>
          <a:prstGeom prst="rect">
            <a:avLst/>
          </a:prstGeo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1pPr>
            <a:lvl2pPr marL="7429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lvl2pPr>
            <a:lvl3pPr marL="11430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3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Muokkaa tekstin perustyylejä osoittamalla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toinen taso</a:t>
            </a:r>
          </a:p>
          <a:p>
            <a:pPr marL="1143000" marR="0" lvl="2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kolmas taso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tgas/Parainen: KUVADIA 04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1286921"/>
            <a:ext cx="2827867" cy="1143000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rmAutofit/>
          </a:bodyPr>
          <a:lstStyle>
            <a:lvl1pPr algn="l">
              <a:defRPr sz="2000">
                <a:latin typeface="Trebuchet MS"/>
                <a:cs typeface="Trebuchet MS"/>
              </a:defRPr>
            </a:lvl1pPr>
          </a:lstStyle>
          <a:p>
            <a:r>
              <a:rPr lang="fi-FI"/>
              <a:t>Muokkaa perustyylejä osoitt.</a:t>
            </a:r>
          </a:p>
        </p:txBody>
      </p:sp>
      <p:sp>
        <p:nvSpPr>
          <p:cNvPr id="3" name="Tekstin paikkamerkki 9"/>
          <p:cNvSpPr>
            <a:spLocks noGrp="1"/>
          </p:cNvSpPr>
          <p:nvPr>
            <p:ph type="body" sz="quarter" idx="10"/>
          </p:nvPr>
        </p:nvSpPr>
        <p:spPr>
          <a:xfrm>
            <a:off x="3564464" y="1286921"/>
            <a:ext cx="5122333" cy="4995346"/>
          </a:xfrm>
          <a:prstGeom prst="rect">
            <a:avLst/>
          </a:prstGeo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1pPr>
            <a:lvl2pPr marL="7429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lvl2pPr>
            <a:lvl3pPr marL="11430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3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Muokkaa tekstin perustyylejä osoittamalla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toinen taso</a:t>
            </a:r>
          </a:p>
          <a:p>
            <a:pPr marL="1143000" marR="0" lvl="2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kolmas taso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tgas/Parainen: KUVADIA 05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1286921"/>
            <a:ext cx="2827867" cy="1143000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rmAutofit/>
          </a:bodyPr>
          <a:lstStyle>
            <a:lvl1pPr algn="l">
              <a:defRPr sz="2000">
                <a:latin typeface="Trebuchet MS"/>
                <a:cs typeface="Trebuchet MS"/>
              </a:defRPr>
            </a:lvl1pPr>
          </a:lstStyle>
          <a:p>
            <a:r>
              <a:rPr lang="fi-FI"/>
              <a:t>Muokkaa perustyylejä osoitt.</a:t>
            </a:r>
          </a:p>
        </p:txBody>
      </p:sp>
      <p:sp>
        <p:nvSpPr>
          <p:cNvPr id="3" name="Tekstin paikkamerkki 9"/>
          <p:cNvSpPr>
            <a:spLocks noGrp="1"/>
          </p:cNvSpPr>
          <p:nvPr>
            <p:ph type="body" sz="quarter" idx="10"/>
          </p:nvPr>
        </p:nvSpPr>
        <p:spPr>
          <a:xfrm>
            <a:off x="3564464" y="1286921"/>
            <a:ext cx="5122333" cy="4995346"/>
          </a:xfrm>
          <a:prstGeom prst="rect">
            <a:avLst/>
          </a:prstGeo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1pPr>
            <a:lvl2pPr marL="7429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lvl2pPr>
            <a:lvl3pPr marL="11430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3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Muokkaa tekstin perustyylejä osoittamalla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toinen taso</a:t>
            </a:r>
          </a:p>
          <a:p>
            <a:pPr marL="1143000" marR="0" lvl="2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kolmas taso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tgas/Parainen: KUVADIA 06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1286921"/>
            <a:ext cx="2827867" cy="1143000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rmAutofit/>
          </a:bodyPr>
          <a:lstStyle>
            <a:lvl1pPr algn="l">
              <a:defRPr sz="2000">
                <a:latin typeface="Trebuchet MS"/>
                <a:cs typeface="Trebuchet MS"/>
              </a:defRPr>
            </a:lvl1pPr>
          </a:lstStyle>
          <a:p>
            <a:r>
              <a:rPr lang="fi-FI"/>
              <a:t>Muokkaa perustyylejä osoitt.</a:t>
            </a:r>
          </a:p>
        </p:txBody>
      </p:sp>
      <p:sp>
        <p:nvSpPr>
          <p:cNvPr id="3" name="Tekstin paikkamerkki 9"/>
          <p:cNvSpPr>
            <a:spLocks noGrp="1"/>
          </p:cNvSpPr>
          <p:nvPr>
            <p:ph type="body" sz="quarter" idx="10"/>
          </p:nvPr>
        </p:nvSpPr>
        <p:spPr>
          <a:xfrm>
            <a:off x="3564464" y="1286921"/>
            <a:ext cx="5122333" cy="4995346"/>
          </a:xfrm>
          <a:prstGeom prst="rect">
            <a:avLst/>
          </a:prstGeo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1pPr>
            <a:lvl2pPr marL="7429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lvl2pPr>
            <a:lvl3pPr marL="11430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3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Muokkaa tekstin perustyylejä osoittamalla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toinen taso</a:t>
            </a:r>
          </a:p>
          <a:p>
            <a:pPr marL="1143000" marR="0" lvl="2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kolmas taso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tgas/Parainen: KUVADIA 07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1286921"/>
            <a:ext cx="2827867" cy="1143000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rmAutofit/>
          </a:bodyPr>
          <a:lstStyle>
            <a:lvl1pPr algn="l">
              <a:defRPr sz="2000">
                <a:latin typeface="Trebuchet MS"/>
                <a:cs typeface="Trebuchet MS"/>
              </a:defRPr>
            </a:lvl1pPr>
          </a:lstStyle>
          <a:p>
            <a:r>
              <a:rPr lang="fi-FI"/>
              <a:t>Muokkaa perustyylejä osoitt.</a:t>
            </a:r>
          </a:p>
        </p:txBody>
      </p:sp>
      <p:sp>
        <p:nvSpPr>
          <p:cNvPr id="3" name="Tekstin paikkamerkki 9"/>
          <p:cNvSpPr>
            <a:spLocks noGrp="1"/>
          </p:cNvSpPr>
          <p:nvPr>
            <p:ph type="body" sz="quarter" idx="10"/>
          </p:nvPr>
        </p:nvSpPr>
        <p:spPr>
          <a:xfrm>
            <a:off x="3564464" y="1286921"/>
            <a:ext cx="5122333" cy="4995346"/>
          </a:xfrm>
          <a:prstGeom prst="rect">
            <a:avLst/>
          </a:prstGeo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1pPr>
            <a:lvl2pPr marL="7429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lvl2pPr>
            <a:lvl3pPr marL="11430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3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Muokkaa tekstin perustyylejä osoittamalla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toinen taso</a:t>
            </a:r>
          </a:p>
          <a:p>
            <a:pPr marL="1143000" marR="0" lvl="2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kolmas taso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1711354"/>
            <a:ext cx="8229600" cy="16571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perustyylejä osoitt.</a:t>
            </a:r>
          </a:p>
        </p:txBody>
      </p:sp>
      <p:sp>
        <p:nvSpPr>
          <p:cNvPr id="4" name="Päiväyksen paikkamerkki 3"/>
          <p:cNvSpPr>
            <a:spLocks noGrp="1"/>
          </p:cNvSpPr>
          <p:nvPr>
            <p:ph type="dt" sz="half" idx="2"/>
          </p:nvPr>
        </p:nvSpPr>
        <p:spPr>
          <a:xfrm>
            <a:off x="217136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rebuchet MS"/>
                <a:cs typeface="Trebuchet MS"/>
              </a:defRPr>
            </a:lvl1pPr>
          </a:lstStyle>
          <a:p>
            <a:fld id="{F2005802-B55D-1F48-89E9-F465E46C1166}" type="datetimeFigureOut">
              <a:rPr lang="fi-FI"/>
              <a:pPr/>
              <a:t>6.3.2023</a:t>
            </a:fld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816496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rebuchet MS"/>
                <a:cs typeface="Trebuchet MS"/>
              </a:defRPr>
            </a:lvl1pPr>
          </a:lstStyle>
          <a:p>
            <a:fld id="{3F22F9C5-4FC8-8E4B-AA54-F9B2E8E4C939}" type="slidenum">
              <a:rPr lang="fi-FI"/>
              <a:pPr/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Trebuchet MS"/>
          <a:ea typeface="+mj-ea"/>
          <a:cs typeface="Trebuchet M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kstiruutu 1"/>
          <p:cNvSpPr txBox="1">
            <a:spLocks noChangeArrowheads="1"/>
          </p:cNvSpPr>
          <p:nvPr/>
        </p:nvSpPr>
        <p:spPr bwMode="auto">
          <a:xfrm>
            <a:off x="2044908" y="1479374"/>
            <a:ext cx="637174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fi-FI" altLang="fi-FI" sz="1400" dirty="0"/>
              <a:t>Bruttokansantuote työllistä kohden seutukunnittain Varsinais-Suomessa 2016</a:t>
            </a:r>
            <a:endParaRPr lang="fi-FI" altLang="fi-FI" sz="1000" dirty="0"/>
          </a:p>
        </p:txBody>
      </p:sp>
      <p:sp>
        <p:nvSpPr>
          <p:cNvPr id="9" name="Suorakulmio 8"/>
          <p:cNvSpPr/>
          <p:nvPr/>
        </p:nvSpPr>
        <p:spPr>
          <a:xfrm>
            <a:off x="1526515" y="5320551"/>
            <a:ext cx="143439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fi-FI" sz="800" dirty="0">
                <a:latin typeface="Arial" panose="020B0604020202020204" pitchFamily="34" charset="0"/>
                <a:cs typeface="Arial" panose="020B0604020202020204" pitchFamily="34" charset="0"/>
              </a:rPr>
              <a:t>Vuoden 2018 aluerajat Lähde: Tilastokeskus</a:t>
            </a:r>
          </a:p>
        </p:txBody>
      </p:sp>
      <p:pic>
        <p:nvPicPr>
          <p:cNvPr id="2" name="Kuva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9832" y="1758551"/>
            <a:ext cx="6084335" cy="3340898"/>
          </a:xfrm>
          <a:prstGeom prst="rect">
            <a:avLst/>
          </a:prstGeom>
        </p:spPr>
      </p:pic>
      <p:pic>
        <p:nvPicPr>
          <p:cNvPr id="3" name="Kuva 2">
            <a:extLst>
              <a:ext uri="{FF2B5EF4-FFF2-40B4-BE49-F238E27FC236}">
                <a16:creationId xmlns:a16="http://schemas.microsoft.com/office/drawing/2014/main" id="{1F7F4EE8-219E-B184-DF26-75C9B4FB797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04668" y="6227229"/>
            <a:ext cx="1298863" cy="393282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Pargas_Parainen_PowerPoint-pohja (2)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Pargas/Parainen: PERUSDI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Pargas_Parainen_PowerPoint-pohja (2)</Template>
  <TotalTime>145</TotalTime>
  <Words>13</Words>
  <Application>Microsoft Office PowerPoint</Application>
  <PresentationFormat>Näytössä katseltava diaesitys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2</vt:i4>
      </vt:variant>
      <vt:variant>
        <vt:lpstr>Dian otsikot</vt:lpstr>
      </vt:variant>
      <vt:variant>
        <vt:i4>1</vt:i4>
      </vt:variant>
    </vt:vector>
  </HeadingPairs>
  <TitlesOfParts>
    <vt:vector size="6" baseType="lpstr">
      <vt:lpstr>Arial</vt:lpstr>
      <vt:lpstr>Calibri</vt:lpstr>
      <vt:lpstr>Trebuchet MS</vt:lpstr>
      <vt:lpstr>Pargas_Parainen_PowerPoint-pohja (2)</vt:lpstr>
      <vt:lpstr>Pargas/Parainen: PERUSDIA</vt:lpstr>
      <vt:lpstr>PowerPoint-esitys</vt:lpstr>
    </vt:vector>
  </TitlesOfParts>
  <Company>Väståbolands stad - Länsi-Turunmaan kaupunki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Anne-Maarit Itänen</dc:creator>
  <cp:lastModifiedBy>Leena Aulaskari</cp:lastModifiedBy>
  <cp:revision>20</cp:revision>
  <dcterms:created xsi:type="dcterms:W3CDTF">2012-01-24T07:48:14Z</dcterms:created>
  <dcterms:modified xsi:type="dcterms:W3CDTF">2023-03-06T06:33:33Z</dcterms:modified>
</cp:coreProperties>
</file>