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7"/>
  </p:notesMasterIdLst>
  <p:handoutMasterIdLst>
    <p:handoutMasterId r:id="rId8"/>
  </p:handoutMasterIdLst>
  <p:sldIdLst>
    <p:sldId id="260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8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18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3.3.2023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3.3.2023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3.3.2023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1967C8A3-5ABB-4A9F-8DA9-387A07F180AA}"/>
              </a:ext>
            </a:extLst>
          </p:cNvPr>
          <p:cNvSpPr/>
          <p:nvPr/>
        </p:nvSpPr>
        <p:spPr>
          <a:xfrm>
            <a:off x="1526515" y="5351836"/>
            <a:ext cx="177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TOL 2008, toimiala C (teollisuus)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sp>
        <p:nvSpPr>
          <p:cNvPr id="8" name="Tekstiruutu 1">
            <a:extLst>
              <a:ext uri="{FF2B5EF4-FFF2-40B4-BE49-F238E27FC236}">
                <a16:creationId xmlns:a16="http://schemas.microsoft.com/office/drawing/2014/main" id="{EF57F04C-1B07-467E-B528-DB7A1D8DA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858" y="1479374"/>
            <a:ext cx="67896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Teollisuuden toimipaikkojen henkilöstö kunnittain Turunmaan seutukunnassa 2021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4884DB3F-DB42-4BE3-A69A-30A296D30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902" y="1875979"/>
            <a:ext cx="6328196" cy="3706689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8334CCEE-EC6C-26E9-BDFE-0153CF57D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1">
            <a:extLst>
              <a:ext uri="{FF2B5EF4-FFF2-40B4-BE49-F238E27FC236}">
                <a16:creationId xmlns:a16="http://schemas.microsoft.com/office/drawing/2014/main" id="{0D5516DF-D55E-46DA-AE19-56548C3C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515" y="1456312"/>
            <a:ext cx="6461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Teollisuuden toimipaikkojen osuus kunnittain Turunmaan seutukunnassa 2021</a:t>
            </a:r>
            <a:endParaRPr lang="fi-FI" altLang="fi-FI" sz="1000" dirty="0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AEB5F770-09E7-4489-9CF9-7BCB0C14D14F}"/>
              </a:ext>
            </a:extLst>
          </p:cNvPr>
          <p:cNvSpPr/>
          <p:nvPr/>
        </p:nvSpPr>
        <p:spPr>
          <a:xfrm>
            <a:off x="1526515" y="5351836"/>
            <a:ext cx="177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TOL 2008, toimiala C (teollisuus)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03128CC8-B06F-4BB6-BA15-87E5CDDA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328" y="1685393"/>
            <a:ext cx="5895343" cy="3487214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438D3AF5-B41A-220C-1D31-182133EC0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1">
            <a:extLst>
              <a:ext uri="{FF2B5EF4-FFF2-40B4-BE49-F238E27FC236}">
                <a16:creationId xmlns:a16="http://schemas.microsoft.com/office/drawing/2014/main" id="{430AC87C-9C69-4DEE-B800-07052A3AB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037" y="1479374"/>
            <a:ext cx="726718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Teollisuustoiminnan toimipaikkojen henkilöstö seutukunnittain Varsinais-Suomessa 2021</a:t>
            </a:r>
            <a:endParaRPr lang="fi-FI" altLang="fi-FI" sz="1000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3EEC6078-3AFD-4B5D-91E4-DD51B7B5F991}"/>
              </a:ext>
            </a:extLst>
          </p:cNvPr>
          <p:cNvSpPr/>
          <p:nvPr/>
        </p:nvSpPr>
        <p:spPr>
          <a:xfrm>
            <a:off x="1526515" y="5351836"/>
            <a:ext cx="177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TOL 2008, toimiala C (teollisuus)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A5B9E600-5450-4A99-8D58-A973A3588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030" y="1817609"/>
            <a:ext cx="6303810" cy="37188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E4B8A141-9622-E3CC-E64A-82BEA5C83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8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1">
            <a:extLst>
              <a:ext uri="{FF2B5EF4-FFF2-40B4-BE49-F238E27FC236}">
                <a16:creationId xmlns:a16="http://schemas.microsoft.com/office/drawing/2014/main" id="{6D498031-509B-46CF-8566-0D506779E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337" y="1479374"/>
            <a:ext cx="69385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Teollisuustoiminnan toimipaikkojen osuus seutukunnittain Varsinais-Suomessa 2021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533AC862-7807-4F7E-B827-D226EFFE0033}"/>
              </a:ext>
            </a:extLst>
          </p:cNvPr>
          <p:cNvSpPr/>
          <p:nvPr/>
        </p:nvSpPr>
        <p:spPr>
          <a:xfrm>
            <a:off x="1526515" y="5351836"/>
            <a:ext cx="177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TOL 2008, toimiala C (teollisuus)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</a:t>
            </a:r>
          </a:p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Lähde: Tilastokeskus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13F921F-624B-4359-AC8F-D6C44E89C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805" y="1885572"/>
            <a:ext cx="6340390" cy="3761558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BA228286-61CD-6608-8337-82A5368C6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245218"/>
      </p:ext>
    </p:extLst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369</TotalTime>
  <Words>82</Words>
  <Application>Microsoft Office PowerPoint</Application>
  <PresentationFormat>Näytössä katseltava diaesitys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  <vt:lpstr>PowerPoint-esitys</vt:lpstr>
      <vt:lpstr>PowerPoint-esitys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Leena Aulaskari</cp:lastModifiedBy>
  <cp:revision>38</cp:revision>
  <dcterms:created xsi:type="dcterms:W3CDTF">2012-01-24T07:48:14Z</dcterms:created>
  <dcterms:modified xsi:type="dcterms:W3CDTF">2023-03-03T12:27:29Z</dcterms:modified>
</cp:coreProperties>
</file>