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48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/>
          <p:cNvSpPr txBox="1">
            <a:spLocks noChangeArrowheads="1"/>
          </p:cNvSpPr>
          <p:nvPr/>
        </p:nvSpPr>
        <p:spPr bwMode="auto">
          <a:xfrm>
            <a:off x="2199227" y="1479374"/>
            <a:ext cx="4659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i-FI" altLang="fi-FI" sz="1400" dirty="0"/>
              <a:t>Rakentaminen Turunmaan seutukunnassa 2000–2022*</a:t>
            </a:r>
          </a:p>
          <a:p>
            <a:pPr algn="ctr"/>
            <a:r>
              <a:rPr lang="fi-FI" altLang="fi-FI" sz="1000" dirty="0"/>
              <a:t>Kaikki rakennukset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526515" y="5351836"/>
            <a:ext cx="2001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2022 aluerajat, *ennakkotieto 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A5BAF3C-C3AF-0F1A-1090-5BD00B2ED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9F6AE09F-6D8D-823A-4048-8204D0813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529" y="1313200"/>
            <a:ext cx="6248942" cy="39322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ED29EE04-7439-448B-AC90-578A107D735E}"/>
              </a:ext>
            </a:extLst>
          </p:cNvPr>
          <p:cNvSpPr/>
          <p:nvPr/>
        </p:nvSpPr>
        <p:spPr>
          <a:xfrm>
            <a:off x="1526515" y="5351836"/>
            <a:ext cx="19671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2022 aluerajat, *ennakkotieto Lähde: Tilastokeskus</a:t>
            </a:r>
          </a:p>
        </p:txBody>
      </p:sp>
      <p:sp>
        <p:nvSpPr>
          <p:cNvPr id="9" name="Tekstiruutu 1">
            <a:extLst>
              <a:ext uri="{FF2B5EF4-FFF2-40B4-BE49-F238E27FC236}">
                <a16:creationId xmlns:a16="http://schemas.microsoft.com/office/drawing/2014/main" id="{8255F83E-782A-4306-8C76-F7883EF4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91" y="1479374"/>
            <a:ext cx="5814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Myönnetyt rakennusluvat kunnittain Turunmaan seutukunnassa 2022*</a:t>
            </a:r>
          </a:p>
          <a:p>
            <a:pPr algn="ctr"/>
            <a:r>
              <a:rPr lang="fi-FI" altLang="fi-FI" sz="1000" dirty="0"/>
              <a:t>Kaikki rakennukset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924B12A-5F6E-42CD-4DE8-18D670B0C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AF31260-AC7C-356A-3EE5-F4B97F9EF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460" y="1679296"/>
            <a:ext cx="6005080" cy="34994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E4B6FB5-8727-4597-AB2B-B282126733CA}"/>
              </a:ext>
            </a:extLst>
          </p:cNvPr>
          <p:cNvSpPr/>
          <p:nvPr/>
        </p:nvSpPr>
        <p:spPr>
          <a:xfrm>
            <a:off x="1526515" y="5351836"/>
            <a:ext cx="22432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2022 aluerajat, *ennakkotieto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6E3C47A-D5E8-4D6D-9484-B5FFC1A2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724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Myönnetyt rakennusluvat seutukunnittain Varsinais-Suomessa 2022*</a:t>
            </a:r>
          </a:p>
          <a:p>
            <a:pPr algn="ctr"/>
            <a:r>
              <a:rPr lang="fi-FI" altLang="fi-FI" sz="1000" dirty="0"/>
              <a:t>Kaikki rakennukset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D6D2BD4-6C6C-6CAD-0905-A9F6F01CA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5113D5A0-7F00-8A91-5205-DBAC4AB6E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508" y="1718924"/>
            <a:ext cx="5998984" cy="34201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212</TotalTime>
  <Words>51</Words>
  <Application>Microsoft Office PowerPoint</Application>
  <PresentationFormat>Näytössä katseltava diaesitys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  <vt:lpstr>PowerPoint-esitys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37</cp:revision>
  <dcterms:created xsi:type="dcterms:W3CDTF">2012-01-24T07:48:14Z</dcterms:created>
  <dcterms:modified xsi:type="dcterms:W3CDTF">2023-03-13T15:17:42Z</dcterms:modified>
</cp:coreProperties>
</file>