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C4CD192F-F82B-4798-97BB-84AAA861E387}"/>
              </a:ext>
            </a:extLst>
          </p:cNvPr>
          <p:cNvSpPr/>
          <p:nvPr/>
        </p:nvSpPr>
        <p:spPr>
          <a:xfrm>
            <a:off x="1526515" y="5351836"/>
            <a:ext cx="2498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*Sisältää erikoisammattikoulutusasteen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Tilastokeskus</a:t>
            </a:r>
          </a:p>
        </p:txBody>
      </p:sp>
      <p:sp>
        <p:nvSpPr>
          <p:cNvPr id="8" name="Tekstiruutu 1">
            <a:extLst>
              <a:ext uri="{FF2B5EF4-FFF2-40B4-BE49-F238E27FC236}">
                <a16:creationId xmlns:a16="http://schemas.microsoft.com/office/drawing/2014/main" id="{4015FEF1-6EA9-42AD-A978-11F79D1B0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610" y="1479374"/>
            <a:ext cx="71173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Perusasteen jälkeisen tutkinnon suorittaneet kunnittain Turunmaan seutukunnassa 2022</a:t>
            </a:r>
            <a:endParaRPr lang="fi-FI" altLang="fi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BF5C0369-7170-76A4-4B1E-25903EF87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00315BEC-4A12-020D-2C2C-460958DF9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736" y="1935350"/>
            <a:ext cx="6096528" cy="29872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D8CBB48D-A71A-46DD-9AF5-90BFAA23444A}"/>
              </a:ext>
            </a:extLst>
          </p:cNvPr>
          <p:cNvSpPr/>
          <p:nvPr/>
        </p:nvSpPr>
        <p:spPr>
          <a:xfrm>
            <a:off x="1526515" y="5351836"/>
            <a:ext cx="2498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*Sisältää erikoisammattikoulutusasteen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2022 aluerajat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Tilastokeskus</a:t>
            </a:r>
          </a:p>
        </p:txBody>
      </p:sp>
      <p:sp>
        <p:nvSpPr>
          <p:cNvPr id="10" name="Tekstiruutu 1">
            <a:extLst>
              <a:ext uri="{FF2B5EF4-FFF2-40B4-BE49-F238E27FC236}">
                <a16:creationId xmlns:a16="http://schemas.microsoft.com/office/drawing/2014/main" id="{1BCCA169-38A8-41CC-854F-A018D74E3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610" y="1479374"/>
            <a:ext cx="70273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Perusasteen jälkeisen tutkinnon suorittaneet seutukunnittain Varsinais-Suomessa 2022</a:t>
            </a:r>
            <a:endParaRPr lang="fi-FI" altLang="fi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D1A40E89-2796-AAFA-CBD9-4FA55F34F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E7A3CEE-8C36-E744-589C-39F3BCCBED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736" y="1935350"/>
            <a:ext cx="6096528" cy="29872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8"/>
          <p:cNvSpPr>
            <a:spLocks noChangeArrowheads="1"/>
          </p:cNvSpPr>
          <p:nvPr/>
        </p:nvSpPr>
        <p:spPr bwMode="auto">
          <a:xfrm>
            <a:off x="1527175" y="5351463"/>
            <a:ext cx="1433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5" name="Tekstiruutu 1"/>
          <p:cNvSpPr txBox="1">
            <a:spLocks noChangeArrowheads="1"/>
          </p:cNvSpPr>
          <p:nvPr/>
        </p:nvSpPr>
        <p:spPr bwMode="auto">
          <a:xfrm>
            <a:off x="1449239" y="1506536"/>
            <a:ext cx="65384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latin typeface="Arial" panose="020B0604020202020204" pitchFamily="34" charset="0"/>
              </a:rPr>
              <a:t>Korkea-asteen tutkinnon suorittaneet seutukunnittain Varsinais-Suomessa 2022</a:t>
            </a:r>
            <a:endParaRPr lang="fi-FI" altLang="fi-FI" sz="1000" dirty="0"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6E80F68-E684-22E1-51B7-EA508E7B3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0FFEAA29-5143-D3BD-005F-D4BF53111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384" y="1938399"/>
            <a:ext cx="6267231" cy="298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1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8"/>
          <p:cNvSpPr>
            <a:spLocks noChangeArrowheads="1"/>
          </p:cNvSpPr>
          <p:nvPr/>
        </p:nvSpPr>
        <p:spPr bwMode="auto">
          <a:xfrm>
            <a:off x="1527175" y="5351463"/>
            <a:ext cx="1433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8" name="Tekstiruutu 1"/>
          <p:cNvSpPr txBox="1">
            <a:spLocks noChangeArrowheads="1"/>
          </p:cNvSpPr>
          <p:nvPr/>
        </p:nvSpPr>
        <p:spPr bwMode="auto">
          <a:xfrm>
            <a:off x="1282637" y="1506536"/>
            <a:ext cx="65787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latin typeface="Arial" panose="020B0604020202020204" pitchFamily="34" charset="0"/>
              </a:rPr>
              <a:t>Korkea-asteen tutkinnon suorittaneet kunnittain Turunmaan seutukunnassa 2022</a:t>
            </a:r>
            <a:endParaRPr lang="fi-FI" altLang="fi-FI" sz="1000" dirty="0"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10902C92-C415-4C7E-83CA-07711ACB0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A106BEB1-C845-C914-4C2C-7E48131CC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384" y="1938399"/>
            <a:ext cx="6267231" cy="29812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8">
            <a:extLst>
              <a:ext uri="{FF2B5EF4-FFF2-40B4-BE49-F238E27FC236}">
                <a16:creationId xmlns:a16="http://schemas.microsoft.com/office/drawing/2014/main" id="{879BE970-C55C-4290-B20C-7BBF594C2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5351463"/>
            <a:ext cx="1433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10" name="Tekstiruutu 1">
            <a:extLst>
              <a:ext uri="{FF2B5EF4-FFF2-40B4-BE49-F238E27FC236}">
                <a16:creationId xmlns:a16="http://schemas.microsoft.com/office/drawing/2014/main" id="{9283E133-4E23-4C7E-B501-07A3D757A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731" y="1506536"/>
            <a:ext cx="4690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latin typeface="Arial" panose="020B0604020202020204" pitchFamily="34" charset="0"/>
              </a:rPr>
              <a:t>Koulutustaso kunnittain Turunmaan seutukunnassa 2022</a:t>
            </a:r>
            <a:endParaRPr lang="fi-FI" altLang="fi-FI" sz="1000" dirty="0"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D08F761D-9E3D-D89B-B3E8-41C32BDCC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B6B3F5F8-4241-5FFC-DE88-E568E1F71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239" y="1874385"/>
            <a:ext cx="6285521" cy="31092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8">
            <a:extLst>
              <a:ext uri="{FF2B5EF4-FFF2-40B4-BE49-F238E27FC236}">
                <a16:creationId xmlns:a16="http://schemas.microsoft.com/office/drawing/2014/main" id="{C709A3A5-1C14-4F5D-B5C3-552035BB7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5351463"/>
            <a:ext cx="1433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7" name="Tekstiruutu 1">
            <a:extLst>
              <a:ext uri="{FF2B5EF4-FFF2-40B4-BE49-F238E27FC236}">
                <a16:creationId xmlns:a16="http://schemas.microsoft.com/office/drawing/2014/main" id="{31B71985-B712-409A-B922-10C807CFF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6908" y="1506538"/>
            <a:ext cx="46004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latin typeface="Arial" panose="020B0604020202020204" pitchFamily="34" charset="0"/>
              </a:rPr>
              <a:t>Koulutustaso seutukunnittain Varsinais-Suomessa 2022</a:t>
            </a:r>
            <a:endParaRPr lang="fi-FI" altLang="fi-FI" sz="1000" dirty="0"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7150C31-4BB9-40A5-5E03-1AEE3AB1A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FAFEAFF2-DA8F-7A25-4E0F-6F427C577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239" y="1877433"/>
            <a:ext cx="6285521" cy="310313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41175786-6C38-449B-8763-57BFD602944D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10" name="Tekstiruutu 1">
            <a:extLst>
              <a:ext uri="{FF2B5EF4-FFF2-40B4-BE49-F238E27FC236}">
                <a16:creationId xmlns:a16="http://schemas.microsoft.com/office/drawing/2014/main" id="{06B93091-F25D-42A2-BEF9-936DB8D0C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1446569"/>
            <a:ext cx="55024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Valtionveron alaiset tulot seutukunnittain Varsinais-Suomessa 2021</a:t>
            </a:r>
            <a:endParaRPr lang="fi-FI" altLang="fi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7E7F88B9-8119-C785-F7A4-C264BE8AA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E141F972-C9FB-5768-B9BA-5B942265F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790" y="2026798"/>
            <a:ext cx="5584420" cy="280440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09B637F1-64EE-4DE4-A53F-EE7EB8107F8C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10" name="Tekstiruutu 1">
            <a:extLst>
              <a:ext uri="{FF2B5EF4-FFF2-40B4-BE49-F238E27FC236}">
                <a16:creationId xmlns:a16="http://schemas.microsoft.com/office/drawing/2014/main" id="{3408AFA2-08CF-4312-8473-AF7A229A4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1446569"/>
            <a:ext cx="55923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Valtionveron alaiset tulot kunnittain Turunmaan seutukunnassa 2021</a:t>
            </a:r>
            <a:endParaRPr lang="fi-FI" altLang="fi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0C92A507-B9DE-0AA6-B80F-263C92E49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1F89FA91-8E83-0139-5403-2E521CD37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790" y="2023750"/>
            <a:ext cx="5584420" cy="2810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706</TotalTime>
  <Words>104</Words>
  <Application>Microsoft Office PowerPoint</Application>
  <PresentationFormat>Näytössä katseltava diaesitys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76</cp:revision>
  <dcterms:created xsi:type="dcterms:W3CDTF">2012-01-24T07:48:14Z</dcterms:created>
  <dcterms:modified xsi:type="dcterms:W3CDTF">2023-10-12T11:48:13Z</dcterms:modified>
</cp:coreProperties>
</file>